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Inter"/>
      <p:regular r:id="rId18"/>
      <p:bold r:id="rId19"/>
      <p:italic r:id="rId20"/>
      <p:boldItalic r:id="rId21"/>
    </p:embeddedFont>
    <p:embeddedFont>
      <p:font typeface="DM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32">
          <p15:clr>
            <a:srgbClr val="A4A3A4"/>
          </p15:clr>
        </p15:guide>
        <p15:guide id="4" pos="7248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432"/>
        <p:guide pos="7248"/>
        <p:guide pos="3888" orient="horz"/>
        <p:guide pos="4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italic.fntdata"/><Relationship Id="rId22" Type="http://schemas.openxmlformats.org/officeDocument/2006/relationships/font" Target="fonts/DMSans-regular.fntdata"/><Relationship Id="rId21" Type="http://schemas.openxmlformats.org/officeDocument/2006/relationships/font" Target="fonts/Inter-boldItalic.fntdata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-bold.fntdata"/><Relationship Id="rId18" Type="http://schemas.openxmlformats.org/officeDocument/2006/relationships/font" Target="fonts/In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Opener 1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3139" y="2748995"/>
            <a:ext cx="6685722" cy="8516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0"/>
            <a:ext cx="3443844" cy="14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0" y="3887060"/>
            <a:ext cx="12191999" cy="368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rPr>
              <a:t>Powering and Empowering Local Governments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1">
  <p:cSld name="Content Only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914400" y="1421575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6324600" y="142157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ne 2">
  <p:cSld name="Phone 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2"/>
          <p:cNvSpPr/>
          <p:nvPr>
            <p:ph idx="2" type="pic"/>
          </p:nvPr>
        </p:nvSpPr>
        <p:spPr>
          <a:xfrm>
            <a:off x="7823505" y="842960"/>
            <a:ext cx="2490321" cy="51496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Opener 2">
  <p:cSld name="Brand Opener 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 b="0" l="0" r="23103" t="0"/>
          <a:stretch/>
        </p:blipFill>
        <p:spPr>
          <a:xfrm>
            <a:off x="6385955" y="0"/>
            <a:ext cx="58060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3139" y="3107330"/>
            <a:ext cx="6685722" cy="85168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0"/>
            <a:ext cx="3443844" cy="14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51033" t="0"/>
          <a:stretch/>
        </p:blipFill>
        <p:spPr>
          <a:xfrm rot="10800000">
            <a:off x="0" y="0"/>
            <a:ext cx="36972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CivicPlus">
  <p:cSld name="About CivicPlu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1452303"/>
            <a:ext cx="6276068" cy="3530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6517644" y="-38912"/>
            <a:ext cx="5684083" cy="6935822"/>
            <a:chOff x="6527796" y="-10917"/>
            <a:chExt cx="5684083" cy="6868916"/>
          </a:xfrm>
        </p:grpSpPr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4"/>
          <p:cNvGrpSpPr/>
          <p:nvPr/>
        </p:nvGrpSpPr>
        <p:grpSpPr>
          <a:xfrm>
            <a:off x="826848" y="5200601"/>
            <a:ext cx="6666486" cy="971599"/>
            <a:chOff x="826848" y="5042961"/>
            <a:chExt cx="6666486" cy="971599"/>
          </a:xfrm>
        </p:grpSpPr>
        <p:grpSp>
          <p:nvGrpSpPr>
            <p:cNvPr id="72" name="Google Shape;72;p14"/>
            <p:cNvGrpSpPr/>
            <p:nvPr/>
          </p:nvGrpSpPr>
          <p:grpSpPr>
            <a:xfrm>
              <a:off x="826848" y="5170390"/>
              <a:ext cx="1955261" cy="756618"/>
              <a:chOff x="826848" y="5199574"/>
              <a:chExt cx="1955261" cy="756618"/>
            </a:xfrm>
          </p:grpSpPr>
          <p:sp>
            <p:nvSpPr>
              <p:cNvPr id="73" name="Google Shape;73;p14"/>
              <p:cNvSpPr txBox="1"/>
              <p:nvPr/>
            </p:nvSpPr>
            <p:spPr>
              <a:xfrm>
                <a:off x="826848" y="5199574"/>
                <a:ext cx="122568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7,500+</a:t>
                </a:r>
                <a:endParaRPr/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826849" y="5525305"/>
                <a:ext cx="195526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Local Governments Inspire our Solutions</a:t>
                </a:r>
                <a:endParaRPr/>
              </a:p>
            </p:txBody>
          </p:sp>
        </p:grpSp>
        <p:grpSp>
          <p:nvGrpSpPr>
            <p:cNvPr id="75" name="Google Shape;75;p14"/>
            <p:cNvGrpSpPr/>
            <p:nvPr/>
          </p:nvGrpSpPr>
          <p:grpSpPr>
            <a:xfrm>
              <a:off x="3327665" y="5170390"/>
              <a:ext cx="1581765" cy="587341"/>
              <a:chOff x="3249841" y="5199574"/>
              <a:chExt cx="1581765" cy="587341"/>
            </a:xfrm>
          </p:grpSpPr>
          <p:sp>
            <p:nvSpPr>
              <p:cNvPr id="76" name="Google Shape;76;p14"/>
              <p:cNvSpPr txBox="1"/>
              <p:nvPr/>
            </p:nvSpPr>
            <p:spPr>
              <a:xfrm>
                <a:off x="3249841" y="5199574"/>
                <a:ext cx="15817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100,000+</a:t>
                </a:r>
                <a:endParaRPr/>
              </a:p>
            </p:txBody>
          </p:sp>
          <p:sp>
            <p:nvSpPr>
              <p:cNvPr id="77" name="Google Shape;77;p14"/>
              <p:cNvSpPr txBox="1"/>
              <p:nvPr/>
            </p:nvSpPr>
            <p:spPr>
              <a:xfrm>
                <a:off x="3249841" y="5525305"/>
                <a:ext cx="158176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Administrative Users</a:t>
                </a:r>
                <a:endParaRPr/>
              </a:p>
            </p:txBody>
          </p:sp>
        </p:grpSp>
        <p:grpSp>
          <p:nvGrpSpPr>
            <p:cNvPr id="78" name="Google Shape;78;p14"/>
            <p:cNvGrpSpPr/>
            <p:nvPr/>
          </p:nvGrpSpPr>
          <p:grpSpPr>
            <a:xfrm>
              <a:off x="5538073" y="5170390"/>
              <a:ext cx="1955261" cy="756618"/>
              <a:chOff x="5693721" y="5199574"/>
              <a:chExt cx="1955261" cy="756618"/>
            </a:xfrm>
          </p:grpSpPr>
          <p:sp>
            <p:nvSpPr>
              <p:cNvPr id="79" name="Google Shape;79;p14"/>
              <p:cNvSpPr txBox="1"/>
              <p:nvPr/>
            </p:nvSpPr>
            <p:spPr>
              <a:xfrm>
                <a:off x="5693721" y="5199574"/>
                <a:ext cx="15817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340+ Million</a:t>
                </a:r>
                <a:endParaRPr/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5693722" y="5525305"/>
                <a:ext cx="195526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Resident Users in the U.S. and Canada</a:t>
                </a:r>
                <a:endParaRPr/>
              </a:p>
            </p:txBody>
          </p:sp>
        </p:grpSp>
        <p:cxnSp>
          <p:nvCxnSpPr>
            <p:cNvPr id="81" name="Google Shape;81;p14"/>
            <p:cNvCxnSpPr/>
            <p:nvPr/>
          </p:nvCxnSpPr>
          <p:spPr>
            <a:xfrm>
              <a:off x="3015574" y="5042961"/>
              <a:ext cx="0" cy="971599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5175110" y="5042961"/>
              <a:ext cx="0" cy="971599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A person holding a cup&#10;&#10;Description automatically generated with low confidence" id="83" name="Google Shape;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9725" y="1168594"/>
            <a:ext cx="3891474" cy="452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Clerk Title Slide">
  <p:cSld name="CivicClerk 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400" y="1996068"/>
            <a:ext cx="4953000" cy="1563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5"/>
          <p:cNvCxnSpPr/>
          <p:nvPr/>
        </p:nvCxnSpPr>
        <p:spPr>
          <a:xfrm>
            <a:off x="936702" y="3958683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5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Engage Title Slide">
  <p:cSld name="CivicEngage 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6"/>
          <p:cNvCxnSpPr/>
          <p:nvPr/>
        </p:nvCxnSpPr>
        <p:spPr>
          <a:xfrm>
            <a:off x="936702" y="3425369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6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914400" y="3914079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4135" y="1996068"/>
            <a:ext cx="4338245" cy="97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Gov FLSI Title Slide">
  <p:cSld name="CivicGov FLSI 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7"/>
          <p:cNvCxnSpPr/>
          <p:nvPr/>
        </p:nvCxnSpPr>
        <p:spPr>
          <a:xfrm>
            <a:off x="936702" y="3914079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7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5551" y="1641184"/>
            <a:ext cx="4208931" cy="180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Gov PPL Title Slide">
  <p:cSld name="CivicGov PPL 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0154" y="1641183"/>
            <a:ext cx="4749015" cy="1806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8"/>
          <p:cNvCxnSpPr/>
          <p:nvPr/>
        </p:nvCxnSpPr>
        <p:spPr>
          <a:xfrm>
            <a:off x="936702" y="3914079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18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HR Title Slide">
  <p:cSld name="CivicHR Title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702" y="1996067"/>
            <a:ext cx="5247594" cy="1563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9"/>
          <p:cNvCxnSpPr/>
          <p:nvPr/>
        </p:nvCxnSpPr>
        <p:spPr>
          <a:xfrm>
            <a:off x="936702" y="3958683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19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Ready Title Slide">
  <p:cSld name="CivicReady 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0"/>
          <p:cNvCxnSpPr/>
          <p:nvPr/>
        </p:nvCxnSpPr>
        <p:spPr>
          <a:xfrm>
            <a:off x="936702" y="3958683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0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702" y="1996067"/>
            <a:ext cx="3898364" cy="15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1">
  <p:cSld name="Statement 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" y="0"/>
            <a:ext cx="5851505" cy="6858000"/>
          </a:xfrm>
          <a:custGeom>
            <a:rect b="b" l="l" r="r" t="t"/>
            <a:pathLst>
              <a:path extrusionOk="0" h="6858000" w="6148388">
                <a:moveTo>
                  <a:pt x="0" y="0"/>
                </a:moveTo>
                <a:lnTo>
                  <a:pt x="4295632" y="0"/>
                </a:lnTo>
                <a:lnTo>
                  <a:pt x="4373686" y="61338"/>
                </a:lnTo>
                <a:cubicBezTo>
                  <a:pt x="5457541" y="955815"/>
                  <a:pt x="6148388" y="2309487"/>
                  <a:pt x="6148388" y="3824514"/>
                </a:cubicBezTo>
                <a:cubicBezTo>
                  <a:pt x="6148388" y="4918701"/>
                  <a:pt x="5788039" y="5928723"/>
                  <a:pt x="5179541" y="6742381"/>
                </a:cubicBezTo>
                <a:lnTo>
                  <a:pt x="5088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0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249" y="2805400"/>
            <a:ext cx="2644732" cy="162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6968359" y="2904490"/>
            <a:ext cx="4309241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cRec Title Slide">
  <p:cSld name="CivicRec 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1"/>
          <p:cNvCxnSpPr/>
          <p:nvPr/>
        </p:nvCxnSpPr>
        <p:spPr>
          <a:xfrm>
            <a:off x="936702" y="3958683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1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702" y="1996066"/>
            <a:ext cx="3107362" cy="156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code Title Slide">
  <p:cSld name="Municode 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2"/>
          <p:cNvCxnSpPr/>
          <p:nvPr/>
        </p:nvCxnSpPr>
        <p:spPr>
          <a:xfrm>
            <a:off x="936702" y="3752660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22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914400" y="4241371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6702" y="1884563"/>
            <a:ext cx="2939596" cy="134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eClickFix Title Slide">
  <p:cSld name="SeeClickFix 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3"/>
          <p:cNvCxnSpPr/>
          <p:nvPr/>
        </p:nvCxnSpPr>
        <p:spPr>
          <a:xfrm>
            <a:off x="936702" y="3936381"/>
            <a:ext cx="591015" cy="0"/>
          </a:xfrm>
          <a:prstGeom prst="straightConnector1">
            <a:avLst/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3"/>
          <p:cNvSpPr/>
          <p:nvPr>
            <p:ph idx="2" type="pic"/>
          </p:nvPr>
        </p:nvSpPr>
        <p:spPr>
          <a:xfrm>
            <a:off x="7359804" y="1"/>
            <a:ext cx="4832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914400" y="43581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399" y="1641183"/>
            <a:ext cx="4384131" cy="187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2">
  <p:cSld name="Statement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3552825" y="885825"/>
            <a:ext cx="5086350" cy="5086350"/>
          </a:xfrm>
          <a:prstGeom prst="ellipse">
            <a:avLst/>
          </a:prstGeom>
          <a:solidFill>
            <a:srgbClr val="CC00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 txBox="1"/>
          <p:nvPr>
            <p:ph type="title"/>
          </p:nvPr>
        </p:nvSpPr>
        <p:spPr>
          <a:xfrm>
            <a:off x="4075909" y="2910796"/>
            <a:ext cx="404018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DM Sans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3">
  <p:cSld name="Introduction 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5"/>
          <p:cNvGrpSpPr/>
          <p:nvPr/>
        </p:nvGrpSpPr>
        <p:grpSpPr>
          <a:xfrm>
            <a:off x="6527796" y="-10917"/>
            <a:ext cx="5684083" cy="6868916"/>
            <a:chOff x="6527796" y="-10917"/>
            <a:chExt cx="5684083" cy="6868916"/>
          </a:xfrm>
        </p:grpSpPr>
        <p:pic>
          <p:nvPicPr>
            <p:cNvPr id="134" name="Google Shape;134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5"/>
          <p:cNvSpPr txBox="1"/>
          <p:nvPr>
            <p:ph type="title"/>
          </p:nvPr>
        </p:nvSpPr>
        <p:spPr>
          <a:xfrm>
            <a:off x="914400" y="3429000"/>
            <a:ext cx="4953000" cy="567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812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Inter"/>
              <a:buNone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914399" y="3996559"/>
            <a:ext cx="4953000" cy="8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25"/>
          <p:cNvSpPr/>
          <p:nvPr>
            <p:ph idx="2" type="pic"/>
          </p:nvPr>
        </p:nvSpPr>
        <p:spPr>
          <a:xfrm>
            <a:off x="6324602" y="1710558"/>
            <a:ext cx="4953000" cy="343688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" name="Google Shape;139;p25"/>
          <p:cNvSpPr txBox="1"/>
          <p:nvPr/>
        </p:nvSpPr>
        <p:spPr>
          <a:xfrm>
            <a:off x="914400" y="2379980"/>
            <a:ext cx="4953000" cy="567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b="1" lang="en-US" sz="3800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4">
  <p:cSld name="Introduction 4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>
            <p:ph idx="2" type="pic"/>
          </p:nvPr>
        </p:nvSpPr>
        <p:spPr>
          <a:xfrm>
            <a:off x="6324602" y="1409700"/>
            <a:ext cx="4952998" cy="23207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" name="Google Shape;142;p26"/>
          <p:cNvSpPr txBox="1"/>
          <p:nvPr/>
        </p:nvSpPr>
        <p:spPr>
          <a:xfrm>
            <a:off x="914400" y="2995098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200"/>
              <a:buFont typeface="DM Sans"/>
              <a:buNone/>
            </a:pPr>
            <a:r>
              <a:rPr b="1" lang="en-US" sz="4200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2">
  <p:cSld name="Introduction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>
            <p:ph idx="2" type="pic"/>
          </p:nvPr>
        </p:nvSpPr>
        <p:spPr>
          <a:xfrm>
            <a:off x="914400" y="2279099"/>
            <a:ext cx="4953000" cy="22998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5" name="Google Shape;145;p27"/>
          <p:cNvSpPr/>
          <p:nvPr>
            <p:ph idx="3" type="pic"/>
          </p:nvPr>
        </p:nvSpPr>
        <p:spPr>
          <a:xfrm>
            <a:off x="6324602" y="2279099"/>
            <a:ext cx="4953000" cy="22998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" name="Google Shape;146;p27"/>
          <p:cNvSpPr txBox="1"/>
          <p:nvPr/>
        </p:nvSpPr>
        <p:spPr>
          <a:xfrm>
            <a:off x="914400" y="1409700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b="1" lang="en-US" sz="3800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1">
  <p:cSld name="Introduction 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>
            <p:ph idx="2" type="pic"/>
          </p:nvPr>
        </p:nvSpPr>
        <p:spPr>
          <a:xfrm>
            <a:off x="914400" y="2328899"/>
            <a:ext cx="3222472" cy="18896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9" name="Google Shape;149;p28"/>
          <p:cNvSpPr/>
          <p:nvPr>
            <p:ph idx="3" type="pic"/>
          </p:nvPr>
        </p:nvSpPr>
        <p:spPr>
          <a:xfrm>
            <a:off x="4484764" y="2328899"/>
            <a:ext cx="3222472" cy="18896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0" name="Google Shape;150;p28"/>
          <p:cNvSpPr/>
          <p:nvPr>
            <p:ph idx="4" type="pic"/>
          </p:nvPr>
        </p:nvSpPr>
        <p:spPr>
          <a:xfrm>
            <a:off x="8050925" y="2328899"/>
            <a:ext cx="3222472" cy="18896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1" name="Google Shape;151;p28"/>
          <p:cNvSpPr txBox="1"/>
          <p:nvPr/>
        </p:nvSpPr>
        <p:spPr>
          <a:xfrm>
            <a:off x="914400" y="1409700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b="1" lang="en-US" sz="3800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Image">
  <p:cSld name="Full Screen Imag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914400" y="1421575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6" name="Google Shape;156;p30"/>
          <p:cNvGrpSpPr/>
          <p:nvPr/>
        </p:nvGrpSpPr>
        <p:grpSpPr>
          <a:xfrm>
            <a:off x="7299093" y="217813"/>
            <a:ext cx="982139" cy="941119"/>
            <a:chOff x="1686757" y="958788"/>
            <a:chExt cx="982139" cy="941119"/>
          </a:xfrm>
        </p:grpSpPr>
        <p:sp>
          <p:nvSpPr>
            <p:cNvPr id="157" name="Google Shape;157;p30"/>
            <p:cNvSpPr/>
            <p:nvPr/>
          </p:nvSpPr>
          <p:spPr>
            <a:xfrm>
              <a:off x="1686757" y="95878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1981585" y="95878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2276413" y="95878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2571241" y="95878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1686757" y="1239943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1981585" y="1239943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2276413" y="1239943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2571241" y="1239943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1686757" y="152109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1981585" y="152109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2276413" y="152109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2571241" y="1521098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1686757" y="1802252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981585" y="1802252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2276413" y="1802252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2571241" y="1802252"/>
              <a:ext cx="97655" cy="97655"/>
            </a:xfrm>
            <a:prstGeom prst="ellipse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1">
  <p:cSld name="Content &amp; Photo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>
            <p:ph idx="2" type="pic"/>
          </p:nvPr>
        </p:nvSpPr>
        <p:spPr>
          <a:xfrm>
            <a:off x="914400" y="1409701"/>
            <a:ext cx="4952999" cy="4762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63246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3246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Large">
  <p:cSld name="List Larg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914400" y="2103974"/>
            <a:ext cx="430653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914400" y="3461916"/>
            <a:ext cx="3535680" cy="1680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Large">
  <p:cSld name="Laptop Larg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2"/>
          <p:cNvGrpSpPr/>
          <p:nvPr/>
        </p:nvGrpSpPr>
        <p:grpSpPr>
          <a:xfrm>
            <a:off x="6527796" y="-10917"/>
            <a:ext cx="5684083" cy="6868916"/>
            <a:chOff x="6527796" y="-10917"/>
            <a:chExt cx="5684083" cy="6868916"/>
          </a:xfrm>
        </p:grpSpPr>
        <p:pic>
          <p:nvPicPr>
            <p:cNvPr id="178" name="Google Shape;178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32"/>
          <p:cNvGrpSpPr/>
          <p:nvPr/>
        </p:nvGrpSpPr>
        <p:grpSpPr>
          <a:xfrm>
            <a:off x="5570581" y="1421575"/>
            <a:ext cx="8261679" cy="4768951"/>
            <a:chOff x="2738438" y="30163"/>
            <a:chExt cx="11828463" cy="6827838"/>
          </a:xfrm>
        </p:grpSpPr>
        <p:sp>
          <p:nvSpPr>
            <p:cNvPr id="181" name="Google Shape;181;p32"/>
            <p:cNvSpPr/>
            <p:nvPr/>
          </p:nvSpPr>
          <p:spPr>
            <a:xfrm>
              <a:off x="3821113" y="30163"/>
              <a:ext cx="9663113" cy="6823075"/>
            </a:xfrm>
            <a:custGeom>
              <a:rect b="b" l="l" r="r" t="t"/>
              <a:pathLst>
                <a:path extrusionOk="0" h="4298" w="6087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865563" y="74613"/>
              <a:ext cx="9574213" cy="6735763"/>
            </a:xfrm>
            <a:custGeom>
              <a:rect b="b" l="l" r="r" t="t"/>
              <a:pathLst>
                <a:path extrusionOk="0" h="4243" w="6031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rotWithShape="0" algn="ctr">
                <a:srgbClr val="000000">
                  <a:alpha val="6078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3892550" y="6342063"/>
              <a:ext cx="9520238" cy="441325"/>
            </a:xfrm>
            <a:custGeom>
              <a:rect b="b" l="l" r="r" t="t"/>
              <a:pathLst>
                <a:path extrusionOk="0" h="278" w="5997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2738438" y="6618288"/>
              <a:ext cx="11828463" cy="239713"/>
            </a:xfrm>
            <a:custGeom>
              <a:rect b="b" l="l" r="r" t="t"/>
              <a:pathLst>
                <a:path extrusionOk="0" h="151" w="74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2738438" y="6618288"/>
              <a:ext cx="11828463" cy="55563"/>
            </a:xfrm>
            <a:custGeom>
              <a:rect b="b" l="l" r="r" t="t"/>
              <a:pathLst>
                <a:path extrusionOk="0" h="35" w="7451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FE0E1"/>
                </a:gs>
                <a:gs pos="91000">
                  <a:srgbClr val="DFE0E1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7524750" y="6619875"/>
              <a:ext cx="2255838" cy="90488"/>
            </a:xfrm>
            <a:custGeom>
              <a:rect b="b" l="l" r="r" t="t"/>
              <a:pathLst>
                <a:path extrusionOk="0" h="57" w="1421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3D4D6"/>
                </a:gs>
                <a:gs pos="91000">
                  <a:srgbClr val="D3D4D6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32"/>
          <p:cNvSpPr/>
          <p:nvPr>
            <p:ph idx="2" type="pic"/>
          </p:nvPr>
        </p:nvSpPr>
        <p:spPr>
          <a:xfrm>
            <a:off x="6623602" y="1773065"/>
            <a:ext cx="6186343" cy="38874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" name="Google Shape;189;p32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Small">
  <p:cSld name="Laptop Small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3"/>
          <p:cNvGrpSpPr/>
          <p:nvPr/>
        </p:nvGrpSpPr>
        <p:grpSpPr>
          <a:xfrm>
            <a:off x="6527796" y="-10917"/>
            <a:ext cx="5684083" cy="6868916"/>
            <a:chOff x="6527796" y="-10917"/>
            <a:chExt cx="5684083" cy="6868916"/>
          </a:xfrm>
        </p:grpSpPr>
        <p:pic>
          <p:nvPicPr>
            <p:cNvPr id="193" name="Google Shape;19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33"/>
          <p:cNvGrpSpPr/>
          <p:nvPr/>
        </p:nvGrpSpPr>
        <p:grpSpPr>
          <a:xfrm>
            <a:off x="5747657" y="1909469"/>
            <a:ext cx="6130631" cy="3538830"/>
            <a:chOff x="2738438" y="30163"/>
            <a:chExt cx="11828463" cy="6827838"/>
          </a:xfrm>
        </p:grpSpPr>
        <p:sp>
          <p:nvSpPr>
            <p:cNvPr id="196" name="Google Shape;196;p33"/>
            <p:cNvSpPr/>
            <p:nvPr/>
          </p:nvSpPr>
          <p:spPr>
            <a:xfrm>
              <a:off x="3821113" y="30163"/>
              <a:ext cx="9663113" cy="6823075"/>
            </a:xfrm>
            <a:custGeom>
              <a:rect b="b" l="l" r="r" t="t"/>
              <a:pathLst>
                <a:path extrusionOk="0" h="4298" w="6087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3865563" y="74613"/>
              <a:ext cx="9574213" cy="6735763"/>
            </a:xfrm>
            <a:custGeom>
              <a:rect b="b" l="l" r="r" t="t"/>
              <a:pathLst>
                <a:path extrusionOk="0" h="4243" w="6031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rotWithShape="0" algn="ctr">
                <a:srgbClr val="000000">
                  <a:alpha val="6078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892550" y="6342063"/>
              <a:ext cx="9520238" cy="441325"/>
            </a:xfrm>
            <a:custGeom>
              <a:rect b="b" l="l" r="r" t="t"/>
              <a:pathLst>
                <a:path extrusionOk="0" h="278" w="5997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738438" y="6618288"/>
              <a:ext cx="11828463" cy="239713"/>
            </a:xfrm>
            <a:custGeom>
              <a:rect b="b" l="l" r="r" t="t"/>
              <a:pathLst>
                <a:path extrusionOk="0" h="151" w="74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2738438" y="6618288"/>
              <a:ext cx="11828463" cy="55563"/>
            </a:xfrm>
            <a:custGeom>
              <a:rect b="b" l="l" r="r" t="t"/>
              <a:pathLst>
                <a:path extrusionOk="0" h="35" w="7451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FE0E1"/>
                </a:gs>
                <a:gs pos="91000">
                  <a:srgbClr val="DFE0E1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7524750" y="6619875"/>
              <a:ext cx="2255838" cy="90488"/>
            </a:xfrm>
            <a:custGeom>
              <a:rect b="b" l="l" r="r" t="t"/>
              <a:pathLst>
                <a:path extrusionOk="0" h="57" w="1421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3D4D6"/>
                </a:gs>
                <a:gs pos="91000">
                  <a:srgbClr val="D3D4D6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33"/>
          <p:cNvSpPr/>
          <p:nvPr>
            <p:ph idx="2" type="pic"/>
          </p:nvPr>
        </p:nvSpPr>
        <p:spPr>
          <a:xfrm>
            <a:off x="6507918" y="2170295"/>
            <a:ext cx="4611755" cy="28847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" name="Google Shape;204;p33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ne 1">
  <p:cSld name="Phone 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4"/>
          <p:cNvGrpSpPr/>
          <p:nvPr/>
        </p:nvGrpSpPr>
        <p:grpSpPr>
          <a:xfrm>
            <a:off x="6481823" y="-29335"/>
            <a:ext cx="5718481" cy="6910484"/>
            <a:chOff x="6527796" y="-10917"/>
            <a:chExt cx="5684083" cy="6868916"/>
          </a:xfrm>
        </p:grpSpPr>
        <p:pic>
          <p:nvPicPr>
            <p:cNvPr id="208" name="Google Shape;208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34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34"/>
          <p:cNvSpPr/>
          <p:nvPr>
            <p:ph idx="2" type="pic"/>
          </p:nvPr>
        </p:nvSpPr>
        <p:spPr>
          <a:xfrm>
            <a:off x="7823505" y="842960"/>
            <a:ext cx="2490321" cy="51496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Screen">
  <p:cSld name="Large Scree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ctrTitle"/>
          </p:nvPr>
        </p:nvSpPr>
        <p:spPr>
          <a:xfrm>
            <a:off x="914400" y="1611580"/>
            <a:ext cx="10363200" cy="47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200"/>
              <a:buFont typeface="DM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1" type="subTitle"/>
          </p:nvPr>
        </p:nvSpPr>
        <p:spPr>
          <a:xfrm>
            <a:off x="914399" y="2298073"/>
            <a:ext cx="10363201" cy="1130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16" name="Google Shape;216;p35"/>
          <p:cNvGrpSpPr/>
          <p:nvPr/>
        </p:nvGrpSpPr>
        <p:grpSpPr>
          <a:xfrm>
            <a:off x="1342536" y="3428321"/>
            <a:ext cx="9506929" cy="5487757"/>
            <a:chOff x="2738438" y="30163"/>
            <a:chExt cx="11828463" cy="6827838"/>
          </a:xfrm>
        </p:grpSpPr>
        <p:sp>
          <p:nvSpPr>
            <p:cNvPr id="217" name="Google Shape;217;p35"/>
            <p:cNvSpPr/>
            <p:nvPr/>
          </p:nvSpPr>
          <p:spPr>
            <a:xfrm>
              <a:off x="3821113" y="30163"/>
              <a:ext cx="9663113" cy="6823075"/>
            </a:xfrm>
            <a:custGeom>
              <a:rect b="b" l="l" r="r" t="t"/>
              <a:pathLst>
                <a:path extrusionOk="0" h="4298" w="6087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3865563" y="74613"/>
              <a:ext cx="9574213" cy="6735763"/>
            </a:xfrm>
            <a:custGeom>
              <a:rect b="b" l="l" r="r" t="t"/>
              <a:pathLst>
                <a:path extrusionOk="0" h="4243" w="6031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rotWithShape="0" algn="ctr">
                <a:srgbClr val="000000">
                  <a:alpha val="6078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3892550" y="6342063"/>
              <a:ext cx="9520238" cy="441325"/>
            </a:xfrm>
            <a:custGeom>
              <a:rect b="b" l="l" r="r" t="t"/>
              <a:pathLst>
                <a:path extrusionOk="0" h="278" w="5997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2738438" y="6618288"/>
              <a:ext cx="11828463" cy="239713"/>
            </a:xfrm>
            <a:custGeom>
              <a:rect b="b" l="l" r="r" t="t"/>
              <a:pathLst>
                <a:path extrusionOk="0" h="151" w="74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2738438" y="6618288"/>
              <a:ext cx="11828463" cy="55563"/>
            </a:xfrm>
            <a:custGeom>
              <a:rect b="b" l="l" r="r" t="t"/>
              <a:pathLst>
                <a:path extrusionOk="0" h="35" w="7451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FE0E1"/>
                </a:gs>
                <a:gs pos="91000">
                  <a:srgbClr val="DFE0E1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7524750" y="6619875"/>
              <a:ext cx="2255838" cy="90488"/>
            </a:xfrm>
            <a:custGeom>
              <a:rect b="b" l="l" r="r" t="t"/>
              <a:pathLst>
                <a:path extrusionOk="0" h="57" w="1421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3D4D6"/>
                </a:gs>
                <a:gs pos="91000">
                  <a:srgbClr val="D3D4D6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5"/>
          <p:cNvSpPr/>
          <p:nvPr>
            <p:ph idx="2" type="pic"/>
          </p:nvPr>
        </p:nvSpPr>
        <p:spPr>
          <a:xfrm>
            <a:off x="2518939" y="3872876"/>
            <a:ext cx="7151569" cy="44683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5">
  <p:cSld name="Content &amp; Photo 5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/>
          <p:nvPr>
            <p:ph idx="2" type="pic"/>
          </p:nvPr>
        </p:nvSpPr>
        <p:spPr>
          <a:xfrm>
            <a:off x="6324602" y="1"/>
            <a:ext cx="58673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36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2">
  <p:cSld name="Content Only 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914400" y="1421575"/>
            <a:ext cx="4370119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5867400" y="1421575"/>
            <a:ext cx="2641270" cy="200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2307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2" name="Google Shape;232;p37"/>
          <p:cNvSpPr txBox="1"/>
          <p:nvPr>
            <p:ph idx="2" type="body"/>
          </p:nvPr>
        </p:nvSpPr>
        <p:spPr>
          <a:xfrm>
            <a:off x="8864930" y="1421575"/>
            <a:ext cx="2641270" cy="200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2307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7">
  <p:cSld name="Content &amp; Photo 7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914400" y="1421575"/>
            <a:ext cx="4370119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5867400" y="1421575"/>
            <a:ext cx="2641270" cy="200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2307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38"/>
          <p:cNvSpPr txBox="1"/>
          <p:nvPr>
            <p:ph idx="2" type="body"/>
          </p:nvPr>
        </p:nvSpPr>
        <p:spPr>
          <a:xfrm>
            <a:off x="8864930" y="1421575"/>
            <a:ext cx="2641270" cy="200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92307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7" name="Google Shape;237;p38"/>
          <p:cNvSpPr/>
          <p:nvPr>
            <p:ph idx="3" type="pic"/>
          </p:nvPr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3" type="title">
  <p:cSld name="TITL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ctrTitle"/>
          </p:nvPr>
        </p:nvSpPr>
        <p:spPr>
          <a:xfrm>
            <a:off x="914400" y="1409699"/>
            <a:ext cx="10363200" cy="1414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6000"/>
              <a:buFont typeface="DM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subTitle"/>
          </p:nvPr>
        </p:nvSpPr>
        <p:spPr>
          <a:xfrm>
            <a:off x="914400" y="3093720"/>
            <a:ext cx="10363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8">
  <p:cSld name="Content &amp; Photo 8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9488488" y="0"/>
            <a:ext cx="2703512" cy="2473910"/>
          </a:xfrm>
          <a:custGeom>
            <a:rect b="b" l="l" r="r" t="t"/>
            <a:pathLst>
              <a:path extrusionOk="0" h="2473910" w="2703512">
                <a:moveTo>
                  <a:pt x="66336" y="0"/>
                </a:moveTo>
                <a:lnTo>
                  <a:pt x="2703512" y="0"/>
                </a:lnTo>
                <a:lnTo>
                  <a:pt x="2703512" y="2333030"/>
                </a:lnTo>
                <a:lnTo>
                  <a:pt x="2561080" y="2385160"/>
                </a:lnTo>
                <a:cubicBezTo>
                  <a:pt x="2375639" y="2442839"/>
                  <a:pt x="2178476" y="2473910"/>
                  <a:pt x="1974056" y="2473910"/>
                </a:cubicBezTo>
                <a:cubicBezTo>
                  <a:pt x="883815" y="2473910"/>
                  <a:pt x="0" y="1590095"/>
                  <a:pt x="0" y="499854"/>
                </a:cubicBezTo>
                <a:cubicBezTo>
                  <a:pt x="0" y="363574"/>
                  <a:pt x="13810" y="230519"/>
                  <a:pt x="40106" y="10201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 txBox="1"/>
          <p:nvPr>
            <p:ph type="ctrTitle"/>
          </p:nvPr>
        </p:nvSpPr>
        <p:spPr>
          <a:xfrm>
            <a:off x="914400" y="1611580"/>
            <a:ext cx="10363200" cy="47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200"/>
              <a:buFont typeface="DM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idx="1" type="subTitle"/>
          </p:nvPr>
        </p:nvSpPr>
        <p:spPr>
          <a:xfrm>
            <a:off x="914398" y="2298073"/>
            <a:ext cx="10363201" cy="1130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5" name="Google Shape;245;p40"/>
          <p:cNvSpPr/>
          <p:nvPr>
            <p:ph idx="2" type="pic"/>
          </p:nvPr>
        </p:nvSpPr>
        <p:spPr>
          <a:xfrm>
            <a:off x="-4" y="3429001"/>
            <a:ext cx="12192003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ith Logo">
  <p:cSld name="Blank Slide with Log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4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914400" y="1409701"/>
            <a:ext cx="10373360" cy="1069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914400" y="3043941"/>
            <a:ext cx="10373360" cy="3128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5" type="secHead">
  <p:cSld name="SECTION_HEADE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914400" y="1409701"/>
            <a:ext cx="10363200" cy="162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5500"/>
              <a:buFont typeface="DM Sans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2"/>
          <p:cNvSpPr txBox="1"/>
          <p:nvPr>
            <p:ph idx="1" type="body"/>
          </p:nvPr>
        </p:nvSpPr>
        <p:spPr>
          <a:xfrm>
            <a:off x="914400" y="3429000"/>
            <a:ext cx="1036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sz="24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2000"/>
              <a:buNone/>
              <a:defRPr sz="2000">
                <a:solidFill>
                  <a:srgbClr val="8E8E8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800"/>
              <a:buNone/>
              <a:defRPr sz="1800">
                <a:solidFill>
                  <a:srgbClr val="8E8E8E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E"/>
              </a:buClr>
              <a:buSzPts val="1600"/>
              <a:buNone/>
              <a:defRPr sz="1600">
                <a:solidFill>
                  <a:srgbClr val="8E8E8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6" type="twoObj">
  <p:cSld name="TWO_OBJEC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914400" y="1409700"/>
            <a:ext cx="10363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914400" y="3044825"/>
            <a:ext cx="4953000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3"/>
          <p:cNvSpPr txBox="1"/>
          <p:nvPr>
            <p:ph idx="2" type="body"/>
          </p:nvPr>
        </p:nvSpPr>
        <p:spPr>
          <a:xfrm>
            <a:off x="6324600" y="3044825"/>
            <a:ext cx="4953000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7" type="twoTxTwoObj">
  <p:cSld name="TWO_OBJECTS_WITH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914400" y="1409700"/>
            <a:ext cx="10363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4"/>
          <p:cNvSpPr txBox="1"/>
          <p:nvPr>
            <p:ph idx="1" type="body"/>
          </p:nvPr>
        </p:nvSpPr>
        <p:spPr>
          <a:xfrm>
            <a:off x="914400" y="2717483"/>
            <a:ext cx="4953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9" name="Google Shape;259;p44"/>
          <p:cNvSpPr txBox="1"/>
          <p:nvPr>
            <p:ph idx="2" type="body"/>
          </p:nvPr>
        </p:nvSpPr>
        <p:spPr>
          <a:xfrm>
            <a:off x="914400" y="3541395"/>
            <a:ext cx="4953000" cy="263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4"/>
          <p:cNvSpPr txBox="1"/>
          <p:nvPr>
            <p:ph idx="3" type="body"/>
          </p:nvPr>
        </p:nvSpPr>
        <p:spPr>
          <a:xfrm>
            <a:off x="6324600" y="2717483"/>
            <a:ext cx="4953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44"/>
          <p:cNvSpPr txBox="1"/>
          <p:nvPr>
            <p:ph idx="4" type="body"/>
          </p:nvPr>
        </p:nvSpPr>
        <p:spPr>
          <a:xfrm>
            <a:off x="6324600" y="3541395"/>
            <a:ext cx="4953000" cy="263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8">
  <p:cSld name="Content Only 8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914400" y="1409700"/>
            <a:ext cx="4953000" cy="13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200"/>
              <a:buFont typeface="DM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6324600" y="1409701"/>
            <a:ext cx="5181600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5" name="Google Shape;265;p45"/>
          <p:cNvSpPr txBox="1"/>
          <p:nvPr>
            <p:ph idx="2" type="body"/>
          </p:nvPr>
        </p:nvSpPr>
        <p:spPr>
          <a:xfrm>
            <a:off x="914400" y="2733806"/>
            <a:ext cx="4953000" cy="343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914400" y="1409700"/>
            <a:ext cx="103733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6"/>
          <p:cNvSpPr txBox="1"/>
          <p:nvPr>
            <p:ph idx="1" type="body"/>
          </p:nvPr>
        </p:nvSpPr>
        <p:spPr>
          <a:xfrm rot="5400000">
            <a:off x="4536951" y="-578610"/>
            <a:ext cx="3128259" cy="1037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 rot="5400000">
            <a:off x="7827169" y="2726531"/>
            <a:ext cx="4767263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7"/>
          <p:cNvSpPr txBox="1"/>
          <p:nvPr>
            <p:ph idx="1" type="body"/>
          </p:nvPr>
        </p:nvSpPr>
        <p:spPr>
          <a:xfrm rot="5400000">
            <a:off x="2528920" y="-204821"/>
            <a:ext cx="4767264" cy="7996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2">
  <p:cSld name="Content &amp; Photo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"/>
          <p:cNvGrpSpPr/>
          <p:nvPr/>
        </p:nvGrpSpPr>
        <p:grpSpPr>
          <a:xfrm flipH="1">
            <a:off x="-11574" y="-11575"/>
            <a:ext cx="5867400" cy="6874930"/>
            <a:chOff x="6344480" y="-10917"/>
            <a:chExt cx="5867400" cy="6868919"/>
          </a:xfrm>
        </p:grpSpPr>
        <p:pic>
          <p:nvPicPr>
            <p:cNvPr id="29" name="Google Shape;29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843721" y="489842"/>
              <a:ext cx="6868916" cy="5867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5844208" y="490331"/>
              <a:ext cx="6867943" cy="5867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6"/>
          <p:cNvSpPr/>
          <p:nvPr>
            <p:ph idx="2" type="pic"/>
          </p:nvPr>
        </p:nvSpPr>
        <p:spPr>
          <a:xfrm>
            <a:off x="914400" y="1409701"/>
            <a:ext cx="4953000" cy="47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63246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3246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179" y="4572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3">
  <p:cSld name="Content &amp; Photo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20339"/>
            <a:ext cx="12192000" cy="4937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/>
          <p:nvPr>
            <p:ph idx="2" type="pic"/>
          </p:nvPr>
        </p:nvSpPr>
        <p:spPr>
          <a:xfrm>
            <a:off x="914400" y="1409701"/>
            <a:ext cx="4953000" cy="4762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63246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63246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9">
  <p:cSld name="Content Only 9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4">
  <p:cSld name="Content &amp; Photo 4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9"/>
          <p:cNvGrpSpPr/>
          <p:nvPr/>
        </p:nvGrpSpPr>
        <p:grpSpPr>
          <a:xfrm>
            <a:off x="6527796" y="-10917"/>
            <a:ext cx="5684083" cy="6868916"/>
            <a:chOff x="6527796" y="-10917"/>
            <a:chExt cx="5684083" cy="6868916"/>
          </a:xfrm>
        </p:grpSpPr>
        <p:pic>
          <p:nvPicPr>
            <p:cNvPr id="45" name="Google Shape;45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5935379" y="581500"/>
              <a:ext cx="6868916" cy="5684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04212" y="1850331"/>
              <a:ext cx="6867943" cy="3147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9"/>
          <p:cNvSpPr/>
          <p:nvPr>
            <p:ph idx="2" type="pic"/>
          </p:nvPr>
        </p:nvSpPr>
        <p:spPr>
          <a:xfrm>
            <a:off x="6324602" y="1409701"/>
            <a:ext cx="4952998" cy="4762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hoto 9">
  <p:cSld name="Content &amp; Photo 9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pic"/>
          </p:nvPr>
        </p:nvSpPr>
        <p:spPr>
          <a:xfrm>
            <a:off x="6324602" y="0"/>
            <a:ext cx="5867398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  <a:defRPr sz="3800">
                <a:solidFill>
                  <a:srgbClr val="38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  <a:defRPr sz="1600">
                <a:solidFill>
                  <a:srgbClr val="38383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46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22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47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914400" y="3043941"/>
            <a:ext cx="10373360" cy="3128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8383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914400" y="1409700"/>
            <a:ext cx="10373360" cy="1235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4400"/>
              <a:buFont typeface="DM Sans"/>
              <a:buNone/>
              <a:defRPr b="1" i="0" sz="4400" u="none" cap="none" strike="noStrike">
                <a:solidFill>
                  <a:srgbClr val="38383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E8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888">
          <p15:clr>
            <a:srgbClr val="F26B43"/>
          </p15:clr>
        </p15:guide>
        <p15:guide id="8" pos="3696">
          <p15:clr>
            <a:srgbClr val="F26B43"/>
          </p15:clr>
        </p15:guide>
        <p15:guide id="9" pos="3984">
          <p15:clr>
            <a:srgbClr val="F26B43"/>
          </p15:clr>
        </p15:guide>
        <p15:guide id="10" pos="576">
          <p15:clr>
            <a:srgbClr val="F26B43"/>
          </p15:clr>
        </p15:guide>
        <p15:guide id="11" pos="7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35.jp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the arms crossed&#10;&#10;Description automatically generated with medium confidence" id="358" name="Google Shape;35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364" r="12522" t="0"/>
          <a:stretch/>
        </p:blipFill>
        <p:spPr>
          <a:xfrm>
            <a:off x="6324602" y="0"/>
            <a:ext cx="5867398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59" name="Google Shape;359;p57"/>
          <p:cNvSpPr txBox="1"/>
          <p:nvPr>
            <p:ph type="title"/>
          </p:nvPr>
        </p:nvSpPr>
        <p:spPr>
          <a:xfrm>
            <a:off x="914400" y="1920339"/>
            <a:ext cx="4644428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We’re Not the Lawyers But…</a:t>
            </a:r>
            <a:endParaRPr/>
          </a:p>
        </p:txBody>
      </p:sp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914400" y="3452256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lang="en-US"/>
              <a:t>Please follow our Social Media Guidelines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type="title"/>
          </p:nvPr>
        </p:nvSpPr>
        <p:spPr>
          <a:xfrm>
            <a:off x="914399" y="1421575"/>
            <a:ext cx="8790915" cy="104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DM Sans"/>
              <a:buNone/>
            </a:pPr>
            <a:r>
              <a:rPr lang="en-US">
                <a:solidFill>
                  <a:srgbClr val="C00000"/>
                </a:solidFill>
              </a:rPr>
              <a:t>Social Media Guidelines</a:t>
            </a:r>
            <a:endParaRPr/>
          </a:p>
        </p:txBody>
      </p:sp>
      <p:sp>
        <p:nvSpPr>
          <p:cNvPr id="366" name="Google Shape;366;p58"/>
          <p:cNvSpPr txBox="1"/>
          <p:nvPr>
            <p:ph idx="1" type="body"/>
          </p:nvPr>
        </p:nvSpPr>
        <p:spPr>
          <a:xfrm>
            <a:off x="914401" y="2181885"/>
            <a:ext cx="10363200" cy="4227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Do not discuss company confidential or proprietary information on social media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Before you post, ask yourself if your message adheres to our core values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Do not sure anyone’s likeness without their permission, especially minors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Be respectful and adhere to our values of diversity, equity, inclusion, and belonging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Follow copyright laws related to the use of imagery, music, photos, videos, and graphics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Do not state your opinion on behalf of CivicPlus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Use only marketing approved logos or company graphics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Allow social administrators to respond to negative comments or reviews</a:t>
            </a:r>
            <a:endParaRPr/>
          </a:p>
          <a:p>
            <a:pPr indent="-1841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371" name="Google Shape;37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771" r="19770" t="0"/>
          <a:stretch/>
        </p:blipFill>
        <p:spPr>
          <a:xfrm>
            <a:off x="7823505" y="842960"/>
            <a:ext cx="2490321" cy="51496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372" name="Google Shape;372;p59"/>
          <p:cNvGrpSpPr/>
          <p:nvPr/>
        </p:nvGrpSpPr>
        <p:grpSpPr>
          <a:xfrm>
            <a:off x="7692361" y="673608"/>
            <a:ext cx="2754019" cy="5489699"/>
            <a:chOff x="6798446" y="546727"/>
            <a:chExt cx="2891900" cy="5764546"/>
          </a:xfrm>
        </p:grpSpPr>
        <p:sp>
          <p:nvSpPr>
            <p:cNvPr id="373" name="Google Shape;373;p59"/>
            <p:cNvSpPr/>
            <p:nvPr/>
          </p:nvSpPr>
          <p:spPr>
            <a:xfrm>
              <a:off x="6817696" y="546727"/>
              <a:ext cx="2850439" cy="5764546"/>
            </a:xfrm>
            <a:custGeom>
              <a:rect b="b" l="l" r="r" t="t"/>
              <a:pathLst>
                <a:path extrusionOk="0" h="5764546" w="2850439">
                  <a:moveTo>
                    <a:pt x="429418" y="166583"/>
                  </a:moveTo>
                  <a:lnTo>
                    <a:pt x="401283" y="172506"/>
                  </a:lnTo>
                  <a:lnTo>
                    <a:pt x="374630" y="179910"/>
                  </a:lnTo>
                  <a:lnTo>
                    <a:pt x="346496" y="188794"/>
                  </a:lnTo>
                  <a:lnTo>
                    <a:pt x="321323" y="202121"/>
                  </a:lnTo>
                  <a:lnTo>
                    <a:pt x="297631" y="216929"/>
                  </a:lnTo>
                  <a:lnTo>
                    <a:pt x="275420" y="231736"/>
                  </a:lnTo>
                  <a:lnTo>
                    <a:pt x="254689" y="250986"/>
                  </a:lnTo>
                  <a:lnTo>
                    <a:pt x="235440" y="271716"/>
                  </a:lnTo>
                  <a:lnTo>
                    <a:pt x="217671" y="293927"/>
                  </a:lnTo>
                  <a:lnTo>
                    <a:pt x="204344" y="319100"/>
                  </a:lnTo>
                  <a:lnTo>
                    <a:pt x="192498" y="344273"/>
                  </a:lnTo>
                  <a:lnTo>
                    <a:pt x="182133" y="370926"/>
                  </a:lnTo>
                  <a:lnTo>
                    <a:pt x="174729" y="399060"/>
                  </a:lnTo>
                  <a:lnTo>
                    <a:pt x="170287" y="428675"/>
                  </a:lnTo>
                  <a:lnTo>
                    <a:pt x="167325" y="458290"/>
                  </a:lnTo>
                  <a:lnTo>
                    <a:pt x="167325" y="5306255"/>
                  </a:lnTo>
                  <a:lnTo>
                    <a:pt x="170287" y="5335870"/>
                  </a:lnTo>
                  <a:lnTo>
                    <a:pt x="174729" y="5365485"/>
                  </a:lnTo>
                  <a:lnTo>
                    <a:pt x="182133" y="5393619"/>
                  </a:lnTo>
                  <a:lnTo>
                    <a:pt x="192498" y="5420272"/>
                  </a:lnTo>
                  <a:lnTo>
                    <a:pt x="204344" y="5445445"/>
                  </a:lnTo>
                  <a:lnTo>
                    <a:pt x="217671" y="5467656"/>
                  </a:lnTo>
                  <a:lnTo>
                    <a:pt x="235440" y="5489867"/>
                  </a:lnTo>
                  <a:lnTo>
                    <a:pt x="254689" y="5512079"/>
                  </a:lnTo>
                  <a:lnTo>
                    <a:pt x="275420" y="5529848"/>
                  </a:lnTo>
                  <a:lnTo>
                    <a:pt x="297631" y="5547617"/>
                  </a:lnTo>
                  <a:lnTo>
                    <a:pt x="321323" y="5562424"/>
                  </a:lnTo>
                  <a:lnTo>
                    <a:pt x="346496" y="5574270"/>
                  </a:lnTo>
                  <a:lnTo>
                    <a:pt x="374630" y="5584635"/>
                  </a:lnTo>
                  <a:lnTo>
                    <a:pt x="401283" y="5592039"/>
                  </a:lnTo>
                  <a:lnTo>
                    <a:pt x="429418" y="5595001"/>
                  </a:lnTo>
                  <a:lnTo>
                    <a:pt x="459032" y="5596481"/>
                  </a:lnTo>
                  <a:lnTo>
                    <a:pt x="2391408" y="5596481"/>
                  </a:lnTo>
                  <a:lnTo>
                    <a:pt x="2422504" y="5595001"/>
                  </a:lnTo>
                  <a:lnTo>
                    <a:pt x="2449157" y="5592039"/>
                  </a:lnTo>
                  <a:lnTo>
                    <a:pt x="2478772" y="5584635"/>
                  </a:lnTo>
                  <a:lnTo>
                    <a:pt x="2503944" y="5574270"/>
                  </a:lnTo>
                  <a:lnTo>
                    <a:pt x="2532079" y="5562424"/>
                  </a:lnTo>
                  <a:lnTo>
                    <a:pt x="2554290" y="5547617"/>
                  </a:lnTo>
                  <a:lnTo>
                    <a:pt x="2576501" y="5529848"/>
                  </a:lnTo>
                  <a:lnTo>
                    <a:pt x="2598712" y="5512079"/>
                  </a:lnTo>
                  <a:lnTo>
                    <a:pt x="2616481" y="5489867"/>
                  </a:lnTo>
                  <a:lnTo>
                    <a:pt x="2634250" y="5467656"/>
                  </a:lnTo>
                  <a:lnTo>
                    <a:pt x="2649058" y="5445445"/>
                  </a:lnTo>
                  <a:lnTo>
                    <a:pt x="2660904" y="5420272"/>
                  </a:lnTo>
                  <a:lnTo>
                    <a:pt x="2671269" y="5393619"/>
                  </a:lnTo>
                  <a:lnTo>
                    <a:pt x="2675711" y="5365485"/>
                  </a:lnTo>
                  <a:lnTo>
                    <a:pt x="2680154" y="5335870"/>
                  </a:lnTo>
                  <a:lnTo>
                    <a:pt x="2683115" y="5306255"/>
                  </a:lnTo>
                  <a:lnTo>
                    <a:pt x="2683115" y="458290"/>
                  </a:lnTo>
                  <a:lnTo>
                    <a:pt x="2680154" y="428675"/>
                  </a:lnTo>
                  <a:lnTo>
                    <a:pt x="2675711" y="399060"/>
                  </a:lnTo>
                  <a:lnTo>
                    <a:pt x="2671269" y="370926"/>
                  </a:lnTo>
                  <a:lnTo>
                    <a:pt x="2660904" y="344273"/>
                  </a:lnTo>
                  <a:lnTo>
                    <a:pt x="2649058" y="319100"/>
                  </a:lnTo>
                  <a:lnTo>
                    <a:pt x="2634250" y="293927"/>
                  </a:lnTo>
                  <a:lnTo>
                    <a:pt x="2616481" y="271716"/>
                  </a:lnTo>
                  <a:lnTo>
                    <a:pt x="2598712" y="250986"/>
                  </a:lnTo>
                  <a:lnTo>
                    <a:pt x="2576501" y="231736"/>
                  </a:lnTo>
                  <a:lnTo>
                    <a:pt x="2554290" y="216929"/>
                  </a:lnTo>
                  <a:lnTo>
                    <a:pt x="2532079" y="202121"/>
                  </a:lnTo>
                  <a:lnTo>
                    <a:pt x="2503944" y="188794"/>
                  </a:lnTo>
                  <a:lnTo>
                    <a:pt x="2478772" y="179910"/>
                  </a:lnTo>
                  <a:lnTo>
                    <a:pt x="2449157" y="172506"/>
                  </a:lnTo>
                  <a:lnTo>
                    <a:pt x="2422504" y="166583"/>
                  </a:lnTo>
                  <a:lnTo>
                    <a:pt x="2391408" y="166583"/>
                  </a:lnTo>
                  <a:lnTo>
                    <a:pt x="2179661" y="166583"/>
                  </a:lnTo>
                  <a:lnTo>
                    <a:pt x="2167815" y="166583"/>
                  </a:lnTo>
                  <a:lnTo>
                    <a:pt x="2157450" y="169545"/>
                  </a:lnTo>
                  <a:lnTo>
                    <a:pt x="2147084" y="173987"/>
                  </a:lnTo>
                  <a:lnTo>
                    <a:pt x="2139681" y="181391"/>
                  </a:lnTo>
                  <a:lnTo>
                    <a:pt x="2132277" y="188794"/>
                  </a:lnTo>
                  <a:lnTo>
                    <a:pt x="2127835" y="199160"/>
                  </a:lnTo>
                  <a:lnTo>
                    <a:pt x="2124873" y="209525"/>
                  </a:lnTo>
                  <a:lnTo>
                    <a:pt x="2124873" y="221371"/>
                  </a:lnTo>
                  <a:lnTo>
                    <a:pt x="2123392" y="236178"/>
                  </a:lnTo>
                  <a:lnTo>
                    <a:pt x="2123392" y="250986"/>
                  </a:lnTo>
                  <a:lnTo>
                    <a:pt x="2113027" y="279120"/>
                  </a:lnTo>
                  <a:lnTo>
                    <a:pt x="2101181" y="304293"/>
                  </a:lnTo>
                  <a:lnTo>
                    <a:pt x="2080451" y="326504"/>
                  </a:lnTo>
                  <a:lnTo>
                    <a:pt x="2058240" y="344273"/>
                  </a:lnTo>
                  <a:lnTo>
                    <a:pt x="2033067" y="359080"/>
                  </a:lnTo>
                  <a:lnTo>
                    <a:pt x="2006413" y="366484"/>
                  </a:lnTo>
                  <a:lnTo>
                    <a:pt x="1991606" y="367965"/>
                  </a:lnTo>
                  <a:lnTo>
                    <a:pt x="1975318" y="367965"/>
                  </a:lnTo>
                  <a:lnTo>
                    <a:pt x="875123" y="367965"/>
                  </a:lnTo>
                  <a:lnTo>
                    <a:pt x="860315" y="367965"/>
                  </a:lnTo>
                  <a:lnTo>
                    <a:pt x="845508" y="366484"/>
                  </a:lnTo>
                  <a:lnTo>
                    <a:pt x="817373" y="359080"/>
                  </a:lnTo>
                  <a:lnTo>
                    <a:pt x="792201" y="344273"/>
                  </a:lnTo>
                  <a:lnTo>
                    <a:pt x="769989" y="326504"/>
                  </a:lnTo>
                  <a:lnTo>
                    <a:pt x="752220" y="304293"/>
                  </a:lnTo>
                  <a:lnTo>
                    <a:pt x="737413" y="279120"/>
                  </a:lnTo>
                  <a:lnTo>
                    <a:pt x="730009" y="250986"/>
                  </a:lnTo>
                  <a:lnTo>
                    <a:pt x="728529" y="236178"/>
                  </a:lnTo>
                  <a:lnTo>
                    <a:pt x="728529" y="221371"/>
                  </a:lnTo>
                  <a:lnTo>
                    <a:pt x="725567" y="209525"/>
                  </a:lnTo>
                  <a:lnTo>
                    <a:pt x="722606" y="199160"/>
                  </a:lnTo>
                  <a:lnTo>
                    <a:pt x="718163" y="188794"/>
                  </a:lnTo>
                  <a:lnTo>
                    <a:pt x="710760" y="181391"/>
                  </a:lnTo>
                  <a:lnTo>
                    <a:pt x="703356" y="173987"/>
                  </a:lnTo>
                  <a:lnTo>
                    <a:pt x="692991" y="169545"/>
                  </a:lnTo>
                  <a:lnTo>
                    <a:pt x="682625" y="166583"/>
                  </a:lnTo>
                  <a:lnTo>
                    <a:pt x="673741" y="166583"/>
                  </a:lnTo>
                  <a:lnTo>
                    <a:pt x="459032" y="166583"/>
                  </a:lnTo>
                  <a:close/>
                  <a:moveTo>
                    <a:pt x="439782" y="0"/>
                  </a:moveTo>
                  <a:lnTo>
                    <a:pt x="2412138" y="0"/>
                  </a:lnTo>
                  <a:lnTo>
                    <a:pt x="2456560" y="2962"/>
                  </a:lnTo>
                  <a:lnTo>
                    <a:pt x="2500982" y="8885"/>
                  </a:lnTo>
                  <a:lnTo>
                    <a:pt x="2543924" y="20731"/>
                  </a:lnTo>
                  <a:lnTo>
                    <a:pt x="2583904" y="32577"/>
                  </a:lnTo>
                  <a:lnTo>
                    <a:pt x="2620923" y="53307"/>
                  </a:lnTo>
                  <a:lnTo>
                    <a:pt x="2656461" y="75518"/>
                  </a:lnTo>
                  <a:lnTo>
                    <a:pt x="2690518" y="100691"/>
                  </a:lnTo>
                  <a:lnTo>
                    <a:pt x="2720133" y="127344"/>
                  </a:lnTo>
                  <a:lnTo>
                    <a:pt x="2751229" y="159921"/>
                  </a:lnTo>
                  <a:lnTo>
                    <a:pt x="2774921" y="192497"/>
                  </a:lnTo>
                  <a:lnTo>
                    <a:pt x="2798613" y="229516"/>
                  </a:lnTo>
                  <a:lnTo>
                    <a:pt x="2814901" y="266535"/>
                  </a:lnTo>
                  <a:lnTo>
                    <a:pt x="2829708" y="306515"/>
                  </a:lnTo>
                  <a:lnTo>
                    <a:pt x="2840074" y="349456"/>
                  </a:lnTo>
                  <a:lnTo>
                    <a:pt x="2847478" y="392398"/>
                  </a:lnTo>
                  <a:lnTo>
                    <a:pt x="2850439" y="436820"/>
                  </a:lnTo>
                  <a:lnTo>
                    <a:pt x="2850439" y="5329207"/>
                  </a:lnTo>
                  <a:lnTo>
                    <a:pt x="2847478" y="5373629"/>
                  </a:lnTo>
                  <a:lnTo>
                    <a:pt x="2840074" y="5416571"/>
                  </a:lnTo>
                  <a:lnTo>
                    <a:pt x="2829708" y="5458032"/>
                  </a:lnTo>
                  <a:lnTo>
                    <a:pt x="2814901" y="5498012"/>
                  </a:lnTo>
                  <a:lnTo>
                    <a:pt x="2798613" y="5535031"/>
                  </a:lnTo>
                  <a:lnTo>
                    <a:pt x="2774921" y="5573530"/>
                  </a:lnTo>
                  <a:lnTo>
                    <a:pt x="2751229" y="5606106"/>
                  </a:lnTo>
                  <a:lnTo>
                    <a:pt x="2720133" y="5637202"/>
                  </a:lnTo>
                  <a:lnTo>
                    <a:pt x="2690518" y="5665336"/>
                  </a:lnTo>
                  <a:lnTo>
                    <a:pt x="2656461" y="5690509"/>
                  </a:lnTo>
                  <a:lnTo>
                    <a:pt x="2620923" y="5712720"/>
                  </a:lnTo>
                  <a:lnTo>
                    <a:pt x="2583904" y="5730489"/>
                  </a:lnTo>
                  <a:lnTo>
                    <a:pt x="2543924" y="5745297"/>
                  </a:lnTo>
                  <a:lnTo>
                    <a:pt x="2500982" y="5754181"/>
                  </a:lnTo>
                  <a:lnTo>
                    <a:pt x="2456560" y="5763066"/>
                  </a:lnTo>
                  <a:lnTo>
                    <a:pt x="2412138" y="5764546"/>
                  </a:lnTo>
                  <a:lnTo>
                    <a:pt x="439782" y="5764546"/>
                  </a:lnTo>
                  <a:lnTo>
                    <a:pt x="393879" y="5763066"/>
                  </a:lnTo>
                  <a:lnTo>
                    <a:pt x="352418" y="5754181"/>
                  </a:lnTo>
                  <a:lnTo>
                    <a:pt x="309476" y="5745297"/>
                  </a:lnTo>
                  <a:lnTo>
                    <a:pt x="269496" y="5730489"/>
                  </a:lnTo>
                  <a:lnTo>
                    <a:pt x="229516" y="5712720"/>
                  </a:lnTo>
                  <a:lnTo>
                    <a:pt x="195459" y="5690509"/>
                  </a:lnTo>
                  <a:lnTo>
                    <a:pt x="159921" y="5665336"/>
                  </a:lnTo>
                  <a:lnTo>
                    <a:pt x="130306" y="5637202"/>
                  </a:lnTo>
                  <a:lnTo>
                    <a:pt x="100691" y="5606106"/>
                  </a:lnTo>
                  <a:lnTo>
                    <a:pt x="75518" y="5573530"/>
                  </a:lnTo>
                  <a:lnTo>
                    <a:pt x="54788" y="5535031"/>
                  </a:lnTo>
                  <a:lnTo>
                    <a:pt x="35538" y="5498012"/>
                  </a:lnTo>
                  <a:lnTo>
                    <a:pt x="20731" y="5458032"/>
                  </a:lnTo>
                  <a:lnTo>
                    <a:pt x="10365" y="5416571"/>
                  </a:lnTo>
                  <a:lnTo>
                    <a:pt x="2962" y="5373629"/>
                  </a:lnTo>
                  <a:lnTo>
                    <a:pt x="0" y="5329207"/>
                  </a:lnTo>
                  <a:lnTo>
                    <a:pt x="0" y="436820"/>
                  </a:lnTo>
                  <a:lnTo>
                    <a:pt x="2962" y="392398"/>
                  </a:lnTo>
                  <a:lnTo>
                    <a:pt x="10365" y="349456"/>
                  </a:lnTo>
                  <a:lnTo>
                    <a:pt x="20731" y="306515"/>
                  </a:lnTo>
                  <a:lnTo>
                    <a:pt x="35538" y="266535"/>
                  </a:lnTo>
                  <a:lnTo>
                    <a:pt x="54788" y="229516"/>
                  </a:lnTo>
                  <a:lnTo>
                    <a:pt x="75518" y="192497"/>
                  </a:lnTo>
                  <a:lnTo>
                    <a:pt x="100691" y="159921"/>
                  </a:lnTo>
                  <a:lnTo>
                    <a:pt x="130306" y="127344"/>
                  </a:lnTo>
                  <a:lnTo>
                    <a:pt x="159921" y="100691"/>
                  </a:lnTo>
                  <a:lnTo>
                    <a:pt x="195459" y="75518"/>
                  </a:lnTo>
                  <a:lnTo>
                    <a:pt x="229516" y="53307"/>
                  </a:lnTo>
                  <a:lnTo>
                    <a:pt x="269496" y="32577"/>
                  </a:lnTo>
                  <a:lnTo>
                    <a:pt x="309476" y="20731"/>
                  </a:lnTo>
                  <a:lnTo>
                    <a:pt x="352418" y="8885"/>
                  </a:lnTo>
                  <a:lnTo>
                    <a:pt x="393879" y="29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9"/>
            <p:cNvSpPr/>
            <p:nvPr/>
          </p:nvSpPr>
          <p:spPr>
            <a:xfrm>
              <a:off x="9336447" y="577823"/>
              <a:ext cx="321323" cy="5703835"/>
            </a:xfrm>
            <a:custGeom>
              <a:rect b="b" l="l" r="r" t="t"/>
              <a:pathLst>
                <a:path extrusionOk="0" h="3852" w="217">
                  <a:moveTo>
                    <a:pt x="0" y="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42" y="20"/>
                  </a:lnTo>
                  <a:lnTo>
                    <a:pt x="62" y="32"/>
                  </a:lnTo>
                  <a:lnTo>
                    <a:pt x="81" y="45"/>
                  </a:lnTo>
                  <a:lnTo>
                    <a:pt x="98" y="60"/>
                  </a:lnTo>
                  <a:lnTo>
                    <a:pt x="115" y="77"/>
                  </a:lnTo>
                  <a:lnTo>
                    <a:pt x="130" y="94"/>
                  </a:lnTo>
                  <a:lnTo>
                    <a:pt x="143" y="112"/>
                  </a:lnTo>
                  <a:lnTo>
                    <a:pt x="157" y="133"/>
                  </a:lnTo>
                  <a:lnTo>
                    <a:pt x="168" y="153"/>
                  </a:lnTo>
                  <a:lnTo>
                    <a:pt x="177" y="175"/>
                  </a:lnTo>
                  <a:lnTo>
                    <a:pt x="185" y="196"/>
                  </a:lnTo>
                  <a:lnTo>
                    <a:pt x="192" y="220"/>
                  </a:lnTo>
                  <a:lnTo>
                    <a:pt x="197" y="244"/>
                  </a:lnTo>
                  <a:lnTo>
                    <a:pt x="199" y="267"/>
                  </a:lnTo>
                  <a:lnTo>
                    <a:pt x="200" y="292"/>
                  </a:lnTo>
                  <a:lnTo>
                    <a:pt x="200" y="3559"/>
                  </a:lnTo>
                  <a:lnTo>
                    <a:pt x="200" y="3559"/>
                  </a:lnTo>
                  <a:lnTo>
                    <a:pt x="199" y="3583"/>
                  </a:lnTo>
                  <a:lnTo>
                    <a:pt x="197" y="3608"/>
                  </a:lnTo>
                  <a:lnTo>
                    <a:pt x="192" y="3632"/>
                  </a:lnTo>
                  <a:lnTo>
                    <a:pt x="185" y="3655"/>
                  </a:lnTo>
                  <a:lnTo>
                    <a:pt x="177" y="3677"/>
                  </a:lnTo>
                  <a:lnTo>
                    <a:pt x="168" y="3699"/>
                  </a:lnTo>
                  <a:lnTo>
                    <a:pt x="157" y="3719"/>
                  </a:lnTo>
                  <a:lnTo>
                    <a:pt x="143" y="3738"/>
                  </a:lnTo>
                  <a:lnTo>
                    <a:pt x="130" y="3756"/>
                  </a:lnTo>
                  <a:lnTo>
                    <a:pt x="115" y="3775"/>
                  </a:lnTo>
                  <a:lnTo>
                    <a:pt x="98" y="3790"/>
                  </a:lnTo>
                  <a:lnTo>
                    <a:pt x="81" y="3805"/>
                  </a:lnTo>
                  <a:lnTo>
                    <a:pt x="62" y="3818"/>
                  </a:lnTo>
                  <a:lnTo>
                    <a:pt x="42" y="3832"/>
                  </a:lnTo>
                  <a:lnTo>
                    <a:pt x="20" y="3842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22" y="3845"/>
                  </a:lnTo>
                  <a:lnTo>
                    <a:pt x="44" y="3837"/>
                  </a:lnTo>
                  <a:lnTo>
                    <a:pt x="66" y="3827"/>
                  </a:lnTo>
                  <a:lnTo>
                    <a:pt x="86" y="3815"/>
                  </a:lnTo>
                  <a:lnTo>
                    <a:pt x="104" y="3802"/>
                  </a:lnTo>
                  <a:lnTo>
                    <a:pt x="123" y="3786"/>
                  </a:lnTo>
                  <a:lnTo>
                    <a:pt x="140" y="3771"/>
                  </a:lnTo>
                  <a:lnTo>
                    <a:pt x="155" y="3753"/>
                  </a:lnTo>
                  <a:lnTo>
                    <a:pt x="168" y="3734"/>
                  </a:lnTo>
                  <a:lnTo>
                    <a:pt x="180" y="3714"/>
                  </a:lnTo>
                  <a:lnTo>
                    <a:pt x="192" y="3694"/>
                  </a:lnTo>
                  <a:lnTo>
                    <a:pt x="200" y="3672"/>
                  </a:lnTo>
                  <a:lnTo>
                    <a:pt x="207" y="3650"/>
                  </a:lnTo>
                  <a:lnTo>
                    <a:pt x="212" y="3627"/>
                  </a:lnTo>
                  <a:lnTo>
                    <a:pt x="215" y="3601"/>
                  </a:lnTo>
                  <a:lnTo>
                    <a:pt x="217" y="3578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15" y="249"/>
                  </a:lnTo>
                  <a:lnTo>
                    <a:pt x="212" y="225"/>
                  </a:lnTo>
                  <a:lnTo>
                    <a:pt x="207" y="202"/>
                  </a:lnTo>
                  <a:lnTo>
                    <a:pt x="200" y="180"/>
                  </a:lnTo>
                  <a:lnTo>
                    <a:pt x="192" y="158"/>
                  </a:lnTo>
                  <a:lnTo>
                    <a:pt x="180" y="136"/>
                  </a:lnTo>
                  <a:lnTo>
                    <a:pt x="168" y="117"/>
                  </a:lnTo>
                  <a:lnTo>
                    <a:pt x="155" y="97"/>
                  </a:lnTo>
                  <a:lnTo>
                    <a:pt x="140" y="80"/>
                  </a:lnTo>
                  <a:lnTo>
                    <a:pt x="123" y="64"/>
                  </a:lnTo>
                  <a:lnTo>
                    <a:pt x="104" y="50"/>
                  </a:lnTo>
                  <a:lnTo>
                    <a:pt x="86" y="37"/>
                  </a:lnTo>
                  <a:lnTo>
                    <a:pt x="66" y="25"/>
                  </a:lnTo>
                  <a:lnTo>
                    <a:pt x="44" y="15"/>
                  </a:lnTo>
                  <a:lnTo>
                    <a:pt x="2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89000">
                  <a:srgbClr val="FFFFFF">
                    <a:alpha val="42745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9"/>
            <p:cNvSpPr/>
            <p:nvPr/>
          </p:nvSpPr>
          <p:spPr>
            <a:xfrm>
              <a:off x="6838427" y="574862"/>
              <a:ext cx="336130" cy="5709758"/>
            </a:xfrm>
            <a:custGeom>
              <a:rect b="b" l="l" r="r" t="t"/>
              <a:pathLst>
                <a:path extrusionOk="0" h="3856" w="227">
                  <a:moveTo>
                    <a:pt x="20" y="3561"/>
                  </a:moveTo>
                  <a:lnTo>
                    <a:pt x="20" y="294"/>
                  </a:lnTo>
                  <a:lnTo>
                    <a:pt x="20" y="294"/>
                  </a:lnTo>
                  <a:lnTo>
                    <a:pt x="22" y="269"/>
                  </a:lnTo>
                  <a:lnTo>
                    <a:pt x="23" y="244"/>
                  </a:lnTo>
                  <a:lnTo>
                    <a:pt x="29" y="220"/>
                  </a:lnTo>
                  <a:lnTo>
                    <a:pt x="35" y="197"/>
                  </a:lnTo>
                  <a:lnTo>
                    <a:pt x="44" y="175"/>
                  </a:lnTo>
                  <a:lnTo>
                    <a:pt x="54" y="153"/>
                  </a:lnTo>
                  <a:lnTo>
                    <a:pt x="66" y="133"/>
                  </a:lnTo>
                  <a:lnTo>
                    <a:pt x="79" y="113"/>
                  </a:lnTo>
                  <a:lnTo>
                    <a:pt x="92" y="94"/>
                  </a:lnTo>
                  <a:lnTo>
                    <a:pt x="109" y="76"/>
                  </a:lnTo>
                  <a:lnTo>
                    <a:pt x="126" y="61"/>
                  </a:lnTo>
                  <a:lnTo>
                    <a:pt x="143" y="45"/>
                  </a:lnTo>
                  <a:lnTo>
                    <a:pt x="163" y="32"/>
                  </a:lnTo>
                  <a:lnTo>
                    <a:pt x="183" y="20"/>
                  </a:lnTo>
                  <a:lnTo>
                    <a:pt x="205" y="8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3" y="5"/>
                  </a:lnTo>
                  <a:lnTo>
                    <a:pt x="180" y="13"/>
                  </a:lnTo>
                  <a:lnTo>
                    <a:pt x="158" y="24"/>
                  </a:lnTo>
                  <a:lnTo>
                    <a:pt x="136" y="35"/>
                  </a:lnTo>
                  <a:lnTo>
                    <a:pt x="118" y="47"/>
                  </a:lnTo>
                  <a:lnTo>
                    <a:pt x="99" y="62"/>
                  </a:lnTo>
                  <a:lnTo>
                    <a:pt x="81" y="79"/>
                  </a:lnTo>
                  <a:lnTo>
                    <a:pt x="66" y="96"/>
                  </a:lnTo>
                  <a:lnTo>
                    <a:pt x="50" y="116"/>
                  </a:lnTo>
                  <a:lnTo>
                    <a:pt x="39" y="136"/>
                  </a:lnTo>
                  <a:lnTo>
                    <a:pt x="27" y="156"/>
                  </a:lnTo>
                  <a:lnTo>
                    <a:pt x="18" y="178"/>
                  </a:lnTo>
                  <a:lnTo>
                    <a:pt x="10" y="202"/>
                  </a:lnTo>
                  <a:lnTo>
                    <a:pt x="5" y="225"/>
                  </a:lnTo>
                  <a:lnTo>
                    <a:pt x="2" y="251"/>
                  </a:lnTo>
                  <a:lnTo>
                    <a:pt x="0" y="276"/>
                  </a:lnTo>
                  <a:lnTo>
                    <a:pt x="0" y="3580"/>
                  </a:lnTo>
                  <a:lnTo>
                    <a:pt x="0" y="3580"/>
                  </a:lnTo>
                  <a:lnTo>
                    <a:pt x="2" y="3605"/>
                  </a:lnTo>
                  <a:lnTo>
                    <a:pt x="5" y="3629"/>
                  </a:lnTo>
                  <a:lnTo>
                    <a:pt x="10" y="3654"/>
                  </a:lnTo>
                  <a:lnTo>
                    <a:pt x="18" y="3676"/>
                  </a:lnTo>
                  <a:lnTo>
                    <a:pt x="27" y="3699"/>
                  </a:lnTo>
                  <a:lnTo>
                    <a:pt x="39" y="3719"/>
                  </a:lnTo>
                  <a:lnTo>
                    <a:pt x="50" y="3740"/>
                  </a:lnTo>
                  <a:lnTo>
                    <a:pt x="66" y="3758"/>
                  </a:lnTo>
                  <a:lnTo>
                    <a:pt x="81" y="3777"/>
                  </a:lnTo>
                  <a:lnTo>
                    <a:pt x="99" y="3793"/>
                  </a:lnTo>
                  <a:lnTo>
                    <a:pt x="118" y="3807"/>
                  </a:lnTo>
                  <a:lnTo>
                    <a:pt x="136" y="3820"/>
                  </a:lnTo>
                  <a:lnTo>
                    <a:pt x="158" y="3832"/>
                  </a:lnTo>
                  <a:lnTo>
                    <a:pt x="180" y="3842"/>
                  </a:lnTo>
                  <a:lnTo>
                    <a:pt x="203" y="3849"/>
                  </a:lnTo>
                  <a:lnTo>
                    <a:pt x="227" y="3856"/>
                  </a:lnTo>
                  <a:lnTo>
                    <a:pt x="227" y="3856"/>
                  </a:lnTo>
                  <a:lnTo>
                    <a:pt x="205" y="3847"/>
                  </a:lnTo>
                  <a:lnTo>
                    <a:pt x="183" y="3836"/>
                  </a:lnTo>
                  <a:lnTo>
                    <a:pt x="163" y="3824"/>
                  </a:lnTo>
                  <a:lnTo>
                    <a:pt x="143" y="3810"/>
                  </a:lnTo>
                  <a:lnTo>
                    <a:pt x="126" y="3795"/>
                  </a:lnTo>
                  <a:lnTo>
                    <a:pt x="109" y="3778"/>
                  </a:lnTo>
                  <a:lnTo>
                    <a:pt x="92" y="3761"/>
                  </a:lnTo>
                  <a:lnTo>
                    <a:pt x="79" y="3743"/>
                  </a:lnTo>
                  <a:lnTo>
                    <a:pt x="66" y="3723"/>
                  </a:lnTo>
                  <a:lnTo>
                    <a:pt x="54" y="3703"/>
                  </a:lnTo>
                  <a:lnTo>
                    <a:pt x="44" y="3681"/>
                  </a:lnTo>
                  <a:lnTo>
                    <a:pt x="35" y="3657"/>
                  </a:lnTo>
                  <a:lnTo>
                    <a:pt x="29" y="3635"/>
                  </a:lnTo>
                  <a:lnTo>
                    <a:pt x="23" y="3610"/>
                  </a:lnTo>
                  <a:lnTo>
                    <a:pt x="22" y="3587"/>
                  </a:lnTo>
                  <a:lnTo>
                    <a:pt x="20" y="3561"/>
                  </a:lnTo>
                  <a:lnTo>
                    <a:pt x="20" y="356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89000">
                  <a:srgbClr val="FFFFFF">
                    <a:alpha val="42745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9"/>
            <p:cNvSpPr/>
            <p:nvPr/>
          </p:nvSpPr>
          <p:spPr>
            <a:xfrm>
              <a:off x="6900618" y="567458"/>
              <a:ext cx="2684596" cy="214708"/>
            </a:xfrm>
            <a:custGeom>
              <a:rect b="b" l="l" r="r" t="t"/>
              <a:pathLst>
                <a:path extrusionOk="0" h="145" w="1813">
                  <a:moveTo>
                    <a:pt x="242" y="22"/>
                  </a:moveTo>
                  <a:lnTo>
                    <a:pt x="1571" y="22"/>
                  </a:lnTo>
                  <a:lnTo>
                    <a:pt x="1571" y="22"/>
                  </a:lnTo>
                  <a:lnTo>
                    <a:pt x="1590" y="22"/>
                  </a:lnTo>
                  <a:lnTo>
                    <a:pt x="1608" y="23"/>
                  </a:lnTo>
                  <a:lnTo>
                    <a:pt x="1625" y="27"/>
                  </a:lnTo>
                  <a:lnTo>
                    <a:pt x="1643" y="30"/>
                  </a:lnTo>
                  <a:lnTo>
                    <a:pt x="1660" y="35"/>
                  </a:lnTo>
                  <a:lnTo>
                    <a:pt x="1677" y="40"/>
                  </a:lnTo>
                  <a:lnTo>
                    <a:pt x="1692" y="47"/>
                  </a:lnTo>
                  <a:lnTo>
                    <a:pt x="1709" y="55"/>
                  </a:lnTo>
                  <a:lnTo>
                    <a:pt x="1739" y="72"/>
                  </a:lnTo>
                  <a:lnTo>
                    <a:pt x="1766" y="94"/>
                  </a:lnTo>
                  <a:lnTo>
                    <a:pt x="1791" y="118"/>
                  </a:lnTo>
                  <a:lnTo>
                    <a:pt x="1813" y="145"/>
                  </a:lnTo>
                  <a:lnTo>
                    <a:pt x="1813" y="145"/>
                  </a:lnTo>
                  <a:lnTo>
                    <a:pt x="1805" y="128"/>
                  </a:lnTo>
                  <a:lnTo>
                    <a:pt x="1795" y="113"/>
                  </a:lnTo>
                  <a:lnTo>
                    <a:pt x="1785" y="99"/>
                  </a:lnTo>
                  <a:lnTo>
                    <a:pt x="1773" y="86"/>
                  </a:lnTo>
                  <a:lnTo>
                    <a:pt x="1760" y="72"/>
                  </a:lnTo>
                  <a:lnTo>
                    <a:pt x="1746" y="61"/>
                  </a:lnTo>
                  <a:lnTo>
                    <a:pt x="1733" y="49"/>
                  </a:lnTo>
                  <a:lnTo>
                    <a:pt x="1717" y="39"/>
                  </a:lnTo>
                  <a:lnTo>
                    <a:pt x="1702" y="30"/>
                  </a:lnTo>
                  <a:lnTo>
                    <a:pt x="1686" y="22"/>
                  </a:lnTo>
                  <a:lnTo>
                    <a:pt x="1669" y="15"/>
                  </a:lnTo>
                  <a:lnTo>
                    <a:pt x="1652" y="10"/>
                  </a:lnTo>
                  <a:lnTo>
                    <a:pt x="1633" y="5"/>
                  </a:lnTo>
                  <a:lnTo>
                    <a:pt x="1615" y="2"/>
                  </a:lnTo>
                  <a:lnTo>
                    <a:pt x="1596" y="0"/>
                  </a:lnTo>
                  <a:lnTo>
                    <a:pt x="1578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17" y="0"/>
                  </a:lnTo>
                  <a:lnTo>
                    <a:pt x="198" y="2"/>
                  </a:lnTo>
                  <a:lnTo>
                    <a:pt x="180" y="5"/>
                  </a:lnTo>
                  <a:lnTo>
                    <a:pt x="163" y="10"/>
                  </a:lnTo>
                  <a:lnTo>
                    <a:pt x="145" y="15"/>
                  </a:lnTo>
                  <a:lnTo>
                    <a:pt x="128" y="22"/>
                  </a:lnTo>
                  <a:lnTo>
                    <a:pt x="113" y="30"/>
                  </a:lnTo>
                  <a:lnTo>
                    <a:pt x="96" y="39"/>
                  </a:lnTo>
                  <a:lnTo>
                    <a:pt x="82" y="49"/>
                  </a:lnTo>
                  <a:lnTo>
                    <a:pt x="67" y="61"/>
                  </a:lnTo>
                  <a:lnTo>
                    <a:pt x="54" y="72"/>
                  </a:lnTo>
                  <a:lnTo>
                    <a:pt x="42" y="86"/>
                  </a:lnTo>
                  <a:lnTo>
                    <a:pt x="30" y="99"/>
                  </a:lnTo>
                  <a:lnTo>
                    <a:pt x="18" y="113"/>
                  </a:lnTo>
                  <a:lnTo>
                    <a:pt x="8" y="12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22" y="118"/>
                  </a:lnTo>
                  <a:lnTo>
                    <a:pt x="47" y="94"/>
                  </a:lnTo>
                  <a:lnTo>
                    <a:pt x="76" y="72"/>
                  </a:lnTo>
                  <a:lnTo>
                    <a:pt x="106" y="55"/>
                  </a:lnTo>
                  <a:lnTo>
                    <a:pt x="121" y="47"/>
                  </a:lnTo>
                  <a:lnTo>
                    <a:pt x="138" y="40"/>
                  </a:lnTo>
                  <a:lnTo>
                    <a:pt x="153" y="35"/>
                  </a:lnTo>
                  <a:lnTo>
                    <a:pt x="172" y="30"/>
                  </a:lnTo>
                  <a:lnTo>
                    <a:pt x="188" y="27"/>
                  </a:lnTo>
                  <a:lnTo>
                    <a:pt x="207" y="23"/>
                  </a:lnTo>
                  <a:lnTo>
                    <a:pt x="224" y="22"/>
                  </a:lnTo>
                  <a:lnTo>
                    <a:pt x="242" y="22"/>
                  </a:lnTo>
                  <a:lnTo>
                    <a:pt x="242" y="2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3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9"/>
            <p:cNvSpPr/>
            <p:nvPr/>
          </p:nvSpPr>
          <p:spPr>
            <a:xfrm>
              <a:off x="6817696" y="1112372"/>
              <a:ext cx="2850439" cy="42942"/>
            </a:xfrm>
            <a:custGeom>
              <a:rect b="b" l="l" r="r" t="t"/>
              <a:pathLst>
                <a:path extrusionOk="0" h="42942" w="2850439">
                  <a:moveTo>
                    <a:pt x="2683115" y="0"/>
                  </a:moveTo>
                  <a:lnTo>
                    <a:pt x="2850439" y="0"/>
                  </a:lnTo>
                  <a:lnTo>
                    <a:pt x="2850439" y="42942"/>
                  </a:lnTo>
                  <a:lnTo>
                    <a:pt x="2683115" y="42942"/>
                  </a:lnTo>
                  <a:close/>
                  <a:moveTo>
                    <a:pt x="0" y="0"/>
                  </a:moveTo>
                  <a:lnTo>
                    <a:pt x="167325" y="0"/>
                  </a:lnTo>
                  <a:lnTo>
                    <a:pt x="167325" y="42942"/>
                  </a:lnTo>
                  <a:lnTo>
                    <a:pt x="0" y="429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9"/>
            <p:cNvSpPr/>
            <p:nvPr/>
          </p:nvSpPr>
          <p:spPr>
            <a:xfrm>
              <a:off x="6817696" y="5717493"/>
              <a:ext cx="2850439" cy="42942"/>
            </a:xfrm>
            <a:custGeom>
              <a:rect b="b" l="l" r="r" t="t"/>
              <a:pathLst>
                <a:path extrusionOk="0" h="42942" w="2850439">
                  <a:moveTo>
                    <a:pt x="2683115" y="0"/>
                  </a:moveTo>
                  <a:lnTo>
                    <a:pt x="2850439" y="0"/>
                  </a:lnTo>
                  <a:lnTo>
                    <a:pt x="2850439" y="42942"/>
                  </a:lnTo>
                  <a:lnTo>
                    <a:pt x="2683115" y="42942"/>
                  </a:lnTo>
                  <a:close/>
                  <a:moveTo>
                    <a:pt x="0" y="0"/>
                  </a:moveTo>
                  <a:lnTo>
                    <a:pt x="167325" y="0"/>
                  </a:lnTo>
                  <a:lnTo>
                    <a:pt x="167325" y="42942"/>
                  </a:lnTo>
                  <a:lnTo>
                    <a:pt x="0" y="429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9"/>
            <p:cNvSpPr/>
            <p:nvPr/>
          </p:nvSpPr>
          <p:spPr>
            <a:xfrm>
              <a:off x="6868042" y="594111"/>
              <a:ext cx="2749748" cy="5668297"/>
            </a:xfrm>
            <a:custGeom>
              <a:rect b="b" l="l" r="r" t="t"/>
              <a:pathLst>
                <a:path extrusionOk="0" h="5668297" w="2749748">
                  <a:moveTo>
                    <a:pt x="379072" y="119199"/>
                  </a:moveTo>
                  <a:lnTo>
                    <a:pt x="350937" y="125122"/>
                  </a:lnTo>
                  <a:lnTo>
                    <a:pt x="324284" y="132526"/>
                  </a:lnTo>
                  <a:lnTo>
                    <a:pt x="296150" y="141410"/>
                  </a:lnTo>
                  <a:lnTo>
                    <a:pt x="270977" y="154737"/>
                  </a:lnTo>
                  <a:lnTo>
                    <a:pt x="247285" y="169544"/>
                  </a:lnTo>
                  <a:lnTo>
                    <a:pt x="225074" y="184352"/>
                  </a:lnTo>
                  <a:lnTo>
                    <a:pt x="204343" y="203602"/>
                  </a:lnTo>
                  <a:lnTo>
                    <a:pt x="185094" y="224332"/>
                  </a:lnTo>
                  <a:lnTo>
                    <a:pt x="167325" y="246543"/>
                  </a:lnTo>
                  <a:lnTo>
                    <a:pt x="153998" y="271716"/>
                  </a:lnTo>
                  <a:lnTo>
                    <a:pt x="142152" y="296889"/>
                  </a:lnTo>
                  <a:lnTo>
                    <a:pt x="131787" y="323542"/>
                  </a:lnTo>
                  <a:lnTo>
                    <a:pt x="124383" y="351676"/>
                  </a:lnTo>
                  <a:lnTo>
                    <a:pt x="119941" y="381291"/>
                  </a:lnTo>
                  <a:lnTo>
                    <a:pt x="116979" y="410906"/>
                  </a:lnTo>
                  <a:lnTo>
                    <a:pt x="116979" y="5258871"/>
                  </a:lnTo>
                  <a:lnTo>
                    <a:pt x="119941" y="5288486"/>
                  </a:lnTo>
                  <a:lnTo>
                    <a:pt x="124383" y="5318101"/>
                  </a:lnTo>
                  <a:lnTo>
                    <a:pt x="131787" y="5346235"/>
                  </a:lnTo>
                  <a:lnTo>
                    <a:pt x="142152" y="5372888"/>
                  </a:lnTo>
                  <a:lnTo>
                    <a:pt x="153998" y="5398061"/>
                  </a:lnTo>
                  <a:lnTo>
                    <a:pt x="167325" y="5420272"/>
                  </a:lnTo>
                  <a:lnTo>
                    <a:pt x="185094" y="5442483"/>
                  </a:lnTo>
                  <a:lnTo>
                    <a:pt x="204343" y="5464695"/>
                  </a:lnTo>
                  <a:lnTo>
                    <a:pt x="225074" y="5482464"/>
                  </a:lnTo>
                  <a:lnTo>
                    <a:pt x="247285" y="5500233"/>
                  </a:lnTo>
                  <a:lnTo>
                    <a:pt x="270977" y="5515040"/>
                  </a:lnTo>
                  <a:lnTo>
                    <a:pt x="296150" y="5526886"/>
                  </a:lnTo>
                  <a:lnTo>
                    <a:pt x="324284" y="5537251"/>
                  </a:lnTo>
                  <a:lnTo>
                    <a:pt x="350937" y="5544655"/>
                  </a:lnTo>
                  <a:lnTo>
                    <a:pt x="379072" y="5547617"/>
                  </a:lnTo>
                  <a:lnTo>
                    <a:pt x="408686" y="5549097"/>
                  </a:lnTo>
                  <a:lnTo>
                    <a:pt x="2341062" y="5549097"/>
                  </a:lnTo>
                  <a:lnTo>
                    <a:pt x="2372158" y="5547617"/>
                  </a:lnTo>
                  <a:lnTo>
                    <a:pt x="2398811" y="5544655"/>
                  </a:lnTo>
                  <a:lnTo>
                    <a:pt x="2428426" y="5537251"/>
                  </a:lnTo>
                  <a:lnTo>
                    <a:pt x="2453598" y="5526886"/>
                  </a:lnTo>
                  <a:lnTo>
                    <a:pt x="2481733" y="5515040"/>
                  </a:lnTo>
                  <a:lnTo>
                    <a:pt x="2503944" y="5500233"/>
                  </a:lnTo>
                  <a:lnTo>
                    <a:pt x="2526155" y="5482464"/>
                  </a:lnTo>
                  <a:lnTo>
                    <a:pt x="2548366" y="5464695"/>
                  </a:lnTo>
                  <a:lnTo>
                    <a:pt x="2566135" y="5442483"/>
                  </a:lnTo>
                  <a:lnTo>
                    <a:pt x="2583904" y="5420272"/>
                  </a:lnTo>
                  <a:lnTo>
                    <a:pt x="2598712" y="5398061"/>
                  </a:lnTo>
                  <a:lnTo>
                    <a:pt x="2610558" y="5372888"/>
                  </a:lnTo>
                  <a:lnTo>
                    <a:pt x="2620923" y="5346235"/>
                  </a:lnTo>
                  <a:lnTo>
                    <a:pt x="2625365" y="5318101"/>
                  </a:lnTo>
                  <a:lnTo>
                    <a:pt x="2629808" y="5288486"/>
                  </a:lnTo>
                  <a:lnTo>
                    <a:pt x="2632769" y="5258871"/>
                  </a:lnTo>
                  <a:lnTo>
                    <a:pt x="2632769" y="410906"/>
                  </a:lnTo>
                  <a:lnTo>
                    <a:pt x="2629808" y="381291"/>
                  </a:lnTo>
                  <a:lnTo>
                    <a:pt x="2625365" y="351676"/>
                  </a:lnTo>
                  <a:lnTo>
                    <a:pt x="2620923" y="323542"/>
                  </a:lnTo>
                  <a:lnTo>
                    <a:pt x="2610558" y="296889"/>
                  </a:lnTo>
                  <a:lnTo>
                    <a:pt x="2598712" y="271716"/>
                  </a:lnTo>
                  <a:lnTo>
                    <a:pt x="2583904" y="246543"/>
                  </a:lnTo>
                  <a:lnTo>
                    <a:pt x="2566135" y="224332"/>
                  </a:lnTo>
                  <a:lnTo>
                    <a:pt x="2548366" y="203602"/>
                  </a:lnTo>
                  <a:lnTo>
                    <a:pt x="2526155" y="184352"/>
                  </a:lnTo>
                  <a:lnTo>
                    <a:pt x="2503944" y="169544"/>
                  </a:lnTo>
                  <a:lnTo>
                    <a:pt x="2481733" y="154737"/>
                  </a:lnTo>
                  <a:lnTo>
                    <a:pt x="2453598" y="141410"/>
                  </a:lnTo>
                  <a:lnTo>
                    <a:pt x="2428426" y="132526"/>
                  </a:lnTo>
                  <a:lnTo>
                    <a:pt x="2398811" y="125122"/>
                  </a:lnTo>
                  <a:lnTo>
                    <a:pt x="2372158" y="119199"/>
                  </a:lnTo>
                  <a:lnTo>
                    <a:pt x="2341062" y="119199"/>
                  </a:lnTo>
                  <a:lnTo>
                    <a:pt x="2129315" y="119199"/>
                  </a:lnTo>
                  <a:lnTo>
                    <a:pt x="2117469" y="119199"/>
                  </a:lnTo>
                  <a:lnTo>
                    <a:pt x="2107104" y="122161"/>
                  </a:lnTo>
                  <a:lnTo>
                    <a:pt x="2096738" y="126603"/>
                  </a:lnTo>
                  <a:lnTo>
                    <a:pt x="2089335" y="134007"/>
                  </a:lnTo>
                  <a:lnTo>
                    <a:pt x="2081931" y="141410"/>
                  </a:lnTo>
                  <a:lnTo>
                    <a:pt x="2077489" y="151776"/>
                  </a:lnTo>
                  <a:lnTo>
                    <a:pt x="2074527" y="162141"/>
                  </a:lnTo>
                  <a:lnTo>
                    <a:pt x="2074527" y="173987"/>
                  </a:lnTo>
                  <a:lnTo>
                    <a:pt x="2073046" y="188794"/>
                  </a:lnTo>
                  <a:lnTo>
                    <a:pt x="2073046" y="203602"/>
                  </a:lnTo>
                  <a:lnTo>
                    <a:pt x="2062681" y="231736"/>
                  </a:lnTo>
                  <a:lnTo>
                    <a:pt x="2050835" y="256909"/>
                  </a:lnTo>
                  <a:lnTo>
                    <a:pt x="2030105" y="279120"/>
                  </a:lnTo>
                  <a:lnTo>
                    <a:pt x="2007894" y="296889"/>
                  </a:lnTo>
                  <a:lnTo>
                    <a:pt x="1982721" y="311696"/>
                  </a:lnTo>
                  <a:lnTo>
                    <a:pt x="1956067" y="319100"/>
                  </a:lnTo>
                  <a:lnTo>
                    <a:pt x="1941260" y="320581"/>
                  </a:lnTo>
                  <a:lnTo>
                    <a:pt x="1924972" y="320581"/>
                  </a:lnTo>
                  <a:lnTo>
                    <a:pt x="824777" y="320581"/>
                  </a:lnTo>
                  <a:lnTo>
                    <a:pt x="809969" y="320581"/>
                  </a:lnTo>
                  <a:lnTo>
                    <a:pt x="795162" y="319100"/>
                  </a:lnTo>
                  <a:lnTo>
                    <a:pt x="767027" y="311696"/>
                  </a:lnTo>
                  <a:lnTo>
                    <a:pt x="741855" y="296889"/>
                  </a:lnTo>
                  <a:lnTo>
                    <a:pt x="719643" y="279120"/>
                  </a:lnTo>
                  <a:lnTo>
                    <a:pt x="701874" y="256909"/>
                  </a:lnTo>
                  <a:lnTo>
                    <a:pt x="687067" y="231736"/>
                  </a:lnTo>
                  <a:lnTo>
                    <a:pt x="679663" y="203602"/>
                  </a:lnTo>
                  <a:lnTo>
                    <a:pt x="678183" y="188794"/>
                  </a:lnTo>
                  <a:lnTo>
                    <a:pt x="678183" y="173987"/>
                  </a:lnTo>
                  <a:lnTo>
                    <a:pt x="675221" y="162141"/>
                  </a:lnTo>
                  <a:lnTo>
                    <a:pt x="672260" y="151776"/>
                  </a:lnTo>
                  <a:lnTo>
                    <a:pt x="667817" y="141410"/>
                  </a:lnTo>
                  <a:lnTo>
                    <a:pt x="660414" y="134007"/>
                  </a:lnTo>
                  <a:lnTo>
                    <a:pt x="653010" y="126603"/>
                  </a:lnTo>
                  <a:lnTo>
                    <a:pt x="642645" y="122161"/>
                  </a:lnTo>
                  <a:lnTo>
                    <a:pt x="632279" y="119199"/>
                  </a:lnTo>
                  <a:lnTo>
                    <a:pt x="623395" y="119199"/>
                  </a:lnTo>
                  <a:lnTo>
                    <a:pt x="408686" y="119199"/>
                  </a:lnTo>
                  <a:close/>
                  <a:moveTo>
                    <a:pt x="389437" y="0"/>
                  </a:moveTo>
                  <a:lnTo>
                    <a:pt x="2361792" y="0"/>
                  </a:lnTo>
                  <a:lnTo>
                    <a:pt x="2401772" y="2962"/>
                  </a:lnTo>
                  <a:lnTo>
                    <a:pt x="2441752" y="10365"/>
                  </a:lnTo>
                  <a:lnTo>
                    <a:pt x="2478771" y="17769"/>
                  </a:lnTo>
                  <a:lnTo>
                    <a:pt x="2512828" y="32577"/>
                  </a:lnTo>
                  <a:lnTo>
                    <a:pt x="2548366" y="47384"/>
                  </a:lnTo>
                  <a:lnTo>
                    <a:pt x="2577981" y="68114"/>
                  </a:lnTo>
                  <a:lnTo>
                    <a:pt x="2607596" y="90326"/>
                  </a:lnTo>
                  <a:lnTo>
                    <a:pt x="2635730" y="115498"/>
                  </a:lnTo>
                  <a:lnTo>
                    <a:pt x="2660903" y="142152"/>
                  </a:lnTo>
                  <a:lnTo>
                    <a:pt x="2683114" y="173247"/>
                  </a:lnTo>
                  <a:lnTo>
                    <a:pt x="2702364" y="204343"/>
                  </a:lnTo>
                  <a:lnTo>
                    <a:pt x="2720133" y="239881"/>
                  </a:lnTo>
                  <a:lnTo>
                    <a:pt x="2731979" y="273938"/>
                  </a:lnTo>
                  <a:lnTo>
                    <a:pt x="2742344" y="312438"/>
                  </a:lnTo>
                  <a:lnTo>
                    <a:pt x="2748267" y="349456"/>
                  </a:lnTo>
                  <a:lnTo>
                    <a:pt x="2749748" y="389436"/>
                  </a:lnTo>
                  <a:lnTo>
                    <a:pt x="2749748" y="5281822"/>
                  </a:lnTo>
                  <a:lnTo>
                    <a:pt x="2748267" y="5321803"/>
                  </a:lnTo>
                  <a:lnTo>
                    <a:pt x="2742344" y="5358821"/>
                  </a:lnTo>
                  <a:lnTo>
                    <a:pt x="2731979" y="5395840"/>
                  </a:lnTo>
                  <a:lnTo>
                    <a:pt x="2720133" y="5431378"/>
                  </a:lnTo>
                  <a:lnTo>
                    <a:pt x="2702364" y="5465435"/>
                  </a:lnTo>
                  <a:lnTo>
                    <a:pt x="2683114" y="5498011"/>
                  </a:lnTo>
                  <a:lnTo>
                    <a:pt x="2660903" y="5527626"/>
                  </a:lnTo>
                  <a:lnTo>
                    <a:pt x="2635730" y="5555761"/>
                  </a:lnTo>
                  <a:lnTo>
                    <a:pt x="2607596" y="5580933"/>
                  </a:lnTo>
                  <a:lnTo>
                    <a:pt x="2577981" y="5603144"/>
                  </a:lnTo>
                  <a:lnTo>
                    <a:pt x="2548366" y="5622394"/>
                  </a:lnTo>
                  <a:lnTo>
                    <a:pt x="2512828" y="5637202"/>
                  </a:lnTo>
                  <a:lnTo>
                    <a:pt x="2478771" y="5650528"/>
                  </a:lnTo>
                  <a:lnTo>
                    <a:pt x="2441752" y="5660894"/>
                  </a:lnTo>
                  <a:lnTo>
                    <a:pt x="2401772" y="5668297"/>
                  </a:lnTo>
                  <a:lnTo>
                    <a:pt x="2361792" y="5668297"/>
                  </a:lnTo>
                  <a:lnTo>
                    <a:pt x="389437" y="5668297"/>
                  </a:lnTo>
                  <a:lnTo>
                    <a:pt x="349457" y="5668297"/>
                  </a:lnTo>
                  <a:lnTo>
                    <a:pt x="310957" y="5660894"/>
                  </a:lnTo>
                  <a:lnTo>
                    <a:pt x="273939" y="5650528"/>
                  </a:lnTo>
                  <a:lnTo>
                    <a:pt x="236920" y="5637202"/>
                  </a:lnTo>
                  <a:lnTo>
                    <a:pt x="204343" y="5622394"/>
                  </a:lnTo>
                  <a:lnTo>
                    <a:pt x="171767" y="5603144"/>
                  </a:lnTo>
                  <a:lnTo>
                    <a:pt x="142152" y="5580933"/>
                  </a:lnTo>
                  <a:lnTo>
                    <a:pt x="115499" y="5555761"/>
                  </a:lnTo>
                  <a:lnTo>
                    <a:pt x="90326" y="5527626"/>
                  </a:lnTo>
                  <a:lnTo>
                    <a:pt x="68115" y="5498011"/>
                  </a:lnTo>
                  <a:lnTo>
                    <a:pt x="47384" y="5465435"/>
                  </a:lnTo>
                  <a:lnTo>
                    <a:pt x="29615" y="5431378"/>
                  </a:lnTo>
                  <a:lnTo>
                    <a:pt x="17769" y="5395840"/>
                  </a:lnTo>
                  <a:lnTo>
                    <a:pt x="7404" y="5358821"/>
                  </a:lnTo>
                  <a:lnTo>
                    <a:pt x="2962" y="5321803"/>
                  </a:lnTo>
                  <a:lnTo>
                    <a:pt x="0" y="5281822"/>
                  </a:lnTo>
                  <a:lnTo>
                    <a:pt x="0" y="389436"/>
                  </a:lnTo>
                  <a:lnTo>
                    <a:pt x="2962" y="349456"/>
                  </a:lnTo>
                  <a:lnTo>
                    <a:pt x="7404" y="312438"/>
                  </a:lnTo>
                  <a:lnTo>
                    <a:pt x="17769" y="273938"/>
                  </a:lnTo>
                  <a:lnTo>
                    <a:pt x="29615" y="239881"/>
                  </a:lnTo>
                  <a:lnTo>
                    <a:pt x="47384" y="204343"/>
                  </a:lnTo>
                  <a:lnTo>
                    <a:pt x="68115" y="173247"/>
                  </a:lnTo>
                  <a:lnTo>
                    <a:pt x="90326" y="142152"/>
                  </a:lnTo>
                  <a:lnTo>
                    <a:pt x="115499" y="115498"/>
                  </a:lnTo>
                  <a:lnTo>
                    <a:pt x="142152" y="90326"/>
                  </a:lnTo>
                  <a:lnTo>
                    <a:pt x="171767" y="68114"/>
                  </a:lnTo>
                  <a:lnTo>
                    <a:pt x="204343" y="47384"/>
                  </a:lnTo>
                  <a:lnTo>
                    <a:pt x="236920" y="32577"/>
                  </a:lnTo>
                  <a:lnTo>
                    <a:pt x="273939" y="17769"/>
                  </a:lnTo>
                  <a:lnTo>
                    <a:pt x="310957" y="10365"/>
                  </a:lnTo>
                  <a:lnTo>
                    <a:pt x="349457" y="296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9"/>
            <p:cNvSpPr/>
            <p:nvPr/>
          </p:nvSpPr>
          <p:spPr>
            <a:xfrm>
              <a:off x="9354216" y="647418"/>
              <a:ext cx="233958" cy="5564645"/>
            </a:xfrm>
            <a:custGeom>
              <a:rect b="b" l="l" r="r" t="t"/>
              <a:pathLst>
                <a:path extrusionOk="0" h="3758" w="158">
                  <a:moveTo>
                    <a:pt x="0" y="0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29" y="25"/>
                  </a:lnTo>
                  <a:lnTo>
                    <a:pt x="42" y="38"/>
                  </a:lnTo>
                  <a:lnTo>
                    <a:pt x="54" y="52"/>
                  </a:lnTo>
                  <a:lnTo>
                    <a:pt x="66" y="67"/>
                  </a:lnTo>
                  <a:lnTo>
                    <a:pt x="77" y="82"/>
                  </a:lnTo>
                  <a:lnTo>
                    <a:pt x="87" y="99"/>
                  </a:lnTo>
                  <a:lnTo>
                    <a:pt x="96" y="116"/>
                  </a:lnTo>
                  <a:lnTo>
                    <a:pt x="104" y="133"/>
                  </a:lnTo>
                  <a:lnTo>
                    <a:pt x="111" y="151"/>
                  </a:lnTo>
                  <a:lnTo>
                    <a:pt x="118" y="170"/>
                  </a:lnTo>
                  <a:lnTo>
                    <a:pt x="123" y="188"/>
                  </a:lnTo>
                  <a:lnTo>
                    <a:pt x="128" y="207"/>
                  </a:lnTo>
                  <a:lnTo>
                    <a:pt x="129" y="227"/>
                  </a:lnTo>
                  <a:lnTo>
                    <a:pt x="131" y="247"/>
                  </a:lnTo>
                  <a:lnTo>
                    <a:pt x="133" y="267"/>
                  </a:lnTo>
                  <a:lnTo>
                    <a:pt x="133" y="3490"/>
                  </a:lnTo>
                  <a:lnTo>
                    <a:pt x="133" y="3490"/>
                  </a:lnTo>
                  <a:lnTo>
                    <a:pt x="131" y="3511"/>
                  </a:lnTo>
                  <a:lnTo>
                    <a:pt x="129" y="3531"/>
                  </a:lnTo>
                  <a:lnTo>
                    <a:pt x="128" y="3549"/>
                  </a:lnTo>
                  <a:lnTo>
                    <a:pt x="123" y="3569"/>
                  </a:lnTo>
                  <a:lnTo>
                    <a:pt x="118" y="3588"/>
                  </a:lnTo>
                  <a:lnTo>
                    <a:pt x="111" y="3607"/>
                  </a:lnTo>
                  <a:lnTo>
                    <a:pt x="104" y="3625"/>
                  </a:lnTo>
                  <a:lnTo>
                    <a:pt x="96" y="3642"/>
                  </a:lnTo>
                  <a:lnTo>
                    <a:pt x="87" y="3659"/>
                  </a:lnTo>
                  <a:lnTo>
                    <a:pt x="77" y="3675"/>
                  </a:lnTo>
                  <a:lnTo>
                    <a:pt x="66" y="3691"/>
                  </a:lnTo>
                  <a:lnTo>
                    <a:pt x="54" y="3706"/>
                  </a:lnTo>
                  <a:lnTo>
                    <a:pt x="42" y="3719"/>
                  </a:lnTo>
                  <a:lnTo>
                    <a:pt x="29" y="3733"/>
                  </a:lnTo>
                  <a:lnTo>
                    <a:pt x="13" y="3746"/>
                  </a:lnTo>
                  <a:lnTo>
                    <a:pt x="0" y="3758"/>
                  </a:lnTo>
                  <a:lnTo>
                    <a:pt x="0" y="3758"/>
                  </a:lnTo>
                  <a:lnTo>
                    <a:pt x="17" y="3751"/>
                  </a:lnTo>
                  <a:lnTo>
                    <a:pt x="34" y="3743"/>
                  </a:lnTo>
                  <a:lnTo>
                    <a:pt x="49" y="3733"/>
                  </a:lnTo>
                  <a:lnTo>
                    <a:pt x="64" y="3723"/>
                  </a:lnTo>
                  <a:lnTo>
                    <a:pt x="77" y="3711"/>
                  </a:lnTo>
                  <a:lnTo>
                    <a:pt x="91" y="3699"/>
                  </a:lnTo>
                  <a:lnTo>
                    <a:pt x="103" y="3684"/>
                  </a:lnTo>
                  <a:lnTo>
                    <a:pt x="114" y="3670"/>
                  </a:lnTo>
                  <a:lnTo>
                    <a:pt x="124" y="3655"/>
                  </a:lnTo>
                  <a:lnTo>
                    <a:pt x="133" y="3638"/>
                  </a:lnTo>
                  <a:lnTo>
                    <a:pt x="140" y="3622"/>
                  </a:lnTo>
                  <a:lnTo>
                    <a:pt x="146" y="3605"/>
                  </a:lnTo>
                  <a:lnTo>
                    <a:pt x="151" y="3586"/>
                  </a:lnTo>
                  <a:lnTo>
                    <a:pt x="155" y="3568"/>
                  </a:lnTo>
                  <a:lnTo>
                    <a:pt x="158" y="3549"/>
                  </a:lnTo>
                  <a:lnTo>
                    <a:pt x="158" y="3531"/>
                  </a:lnTo>
                  <a:lnTo>
                    <a:pt x="158" y="227"/>
                  </a:lnTo>
                  <a:lnTo>
                    <a:pt x="158" y="227"/>
                  </a:lnTo>
                  <a:lnTo>
                    <a:pt x="158" y="208"/>
                  </a:lnTo>
                  <a:lnTo>
                    <a:pt x="155" y="188"/>
                  </a:lnTo>
                  <a:lnTo>
                    <a:pt x="151" y="170"/>
                  </a:lnTo>
                  <a:lnTo>
                    <a:pt x="146" y="153"/>
                  </a:lnTo>
                  <a:lnTo>
                    <a:pt x="140" y="134"/>
                  </a:lnTo>
                  <a:lnTo>
                    <a:pt x="133" y="118"/>
                  </a:lnTo>
                  <a:lnTo>
                    <a:pt x="124" y="102"/>
                  </a:lnTo>
                  <a:lnTo>
                    <a:pt x="114" y="87"/>
                  </a:lnTo>
                  <a:lnTo>
                    <a:pt x="103" y="72"/>
                  </a:lnTo>
                  <a:lnTo>
                    <a:pt x="91" y="59"/>
                  </a:lnTo>
                  <a:lnTo>
                    <a:pt x="77" y="47"/>
                  </a:lnTo>
                  <a:lnTo>
                    <a:pt x="64" y="35"/>
                  </a:lnTo>
                  <a:lnTo>
                    <a:pt x="49" y="25"/>
                  </a:lnTo>
                  <a:lnTo>
                    <a:pt x="34" y="15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89000">
                  <a:srgbClr val="FFFFFF">
                    <a:alpha val="42745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9"/>
            <p:cNvSpPr/>
            <p:nvPr/>
          </p:nvSpPr>
          <p:spPr>
            <a:xfrm>
              <a:off x="6897657" y="647418"/>
              <a:ext cx="236919" cy="5564645"/>
            </a:xfrm>
            <a:custGeom>
              <a:rect b="b" l="l" r="r" t="t"/>
              <a:pathLst>
                <a:path extrusionOk="0" h="3758" w="160">
                  <a:moveTo>
                    <a:pt x="160" y="3758"/>
                  </a:moveTo>
                  <a:lnTo>
                    <a:pt x="160" y="3758"/>
                  </a:lnTo>
                  <a:lnTo>
                    <a:pt x="145" y="3746"/>
                  </a:lnTo>
                  <a:lnTo>
                    <a:pt x="130" y="3733"/>
                  </a:lnTo>
                  <a:lnTo>
                    <a:pt x="116" y="3719"/>
                  </a:lnTo>
                  <a:lnTo>
                    <a:pt x="105" y="3706"/>
                  </a:lnTo>
                  <a:lnTo>
                    <a:pt x="93" y="3691"/>
                  </a:lnTo>
                  <a:lnTo>
                    <a:pt x="81" y="3675"/>
                  </a:lnTo>
                  <a:lnTo>
                    <a:pt x="71" y="3659"/>
                  </a:lnTo>
                  <a:lnTo>
                    <a:pt x="63" y="3642"/>
                  </a:lnTo>
                  <a:lnTo>
                    <a:pt x="54" y="3625"/>
                  </a:lnTo>
                  <a:lnTo>
                    <a:pt x="47" y="3607"/>
                  </a:lnTo>
                  <a:lnTo>
                    <a:pt x="41" y="3588"/>
                  </a:lnTo>
                  <a:lnTo>
                    <a:pt x="36" y="3569"/>
                  </a:lnTo>
                  <a:lnTo>
                    <a:pt x="32" y="3549"/>
                  </a:lnTo>
                  <a:lnTo>
                    <a:pt x="29" y="3531"/>
                  </a:lnTo>
                  <a:lnTo>
                    <a:pt x="27" y="3511"/>
                  </a:lnTo>
                  <a:lnTo>
                    <a:pt x="26" y="3490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7" y="247"/>
                  </a:lnTo>
                  <a:lnTo>
                    <a:pt x="29" y="227"/>
                  </a:lnTo>
                  <a:lnTo>
                    <a:pt x="32" y="207"/>
                  </a:lnTo>
                  <a:lnTo>
                    <a:pt x="36" y="188"/>
                  </a:lnTo>
                  <a:lnTo>
                    <a:pt x="41" y="170"/>
                  </a:lnTo>
                  <a:lnTo>
                    <a:pt x="47" y="151"/>
                  </a:lnTo>
                  <a:lnTo>
                    <a:pt x="54" y="133"/>
                  </a:lnTo>
                  <a:lnTo>
                    <a:pt x="63" y="116"/>
                  </a:lnTo>
                  <a:lnTo>
                    <a:pt x="71" y="99"/>
                  </a:lnTo>
                  <a:lnTo>
                    <a:pt x="81" y="82"/>
                  </a:lnTo>
                  <a:lnTo>
                    <a:pt x="93" y="67"/>
                  </a:lnTo>
                  <a:lnTo>
                    <a:pt x="105" y="52"/>
                  </a:lnTo>
                  <a:lnTo>
                    <a:pt x="116" y="38"/>
                  </a:lnTo>
                  <a:lnTo>
                    <a:pt x="130" y="25"/>
                  </a:lnTo>
                  <a:lnTo>
                    <a:pt x="145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2" y="7"/>
                  </a:lnTo>
                  <a:lnTo>
                    <a:pt x="126" y="15"/>
                  </a:lnTo>
                  <a:lnTo>
                    <a:pt x="110" y="25"/>
                  </a:lnTo>
                  <a:lnTo>
                    <a:pt x="96" y="35"/>
                  </a:lnTo>
                  <a:lnTo>
                    <a:pt x="81" y="47"/>
                  </a:lnTo>
                  <a:lnTo>
                    <a:pt x="68" y="59"/>
                  </a:lnTo>
                  <a:lnTo>
                    <a:pt x="56" y="72"/>
                  </a:lnTo>
                  <a:lnTo>
                    <a:pt x="46" y="87"/>
                  </a:lnTo>
                  <a:lnTo>
                    <a:pt x="36" y="102"/>
                  </a:lnTo>
                  <a:lnTo>
                    <a:pt x="26" y="118"/>
                  </a:lnTo>
                  <a:lnTo>
                    <a:pt x="19" y="134"/>
                  </a:lnTo>
                  <a:lnTo>
                    <a:pt x="12" y="153"/>
                  </a:lnTo>
                  <a:lnTo>
                    <a:pt x="7" y="170"/>
                  </a:lnTo>
                  <a:lnTo>
                    <a:pt x="4" y="188"/>
                  </a:lnTo>
                  <a:lnTo>
                    <a:pt x="0" y="208"/>
                  </a:lnTo>
                  <a:lnTo>
                    <a:pt x="0" y="227"/>
                  </a:lnTo>
                  <a:lnTo>
                    <a:pt x="0" y="3531"/>
                  </a:lnTo>
                  <a:lnTo>
                    <a:pt x="0" y="3531"/>
                  </a:lnTo>
                  <a:lnTo>
                    <a:pt x="0" y="3549"/>
                  </a:lnTo>
                  <a:lnTo>
                    <a:pt x="4" y="3568"/>
                  </a:lnTo>
                  <a:lnTo>
                    <a:pt x="7" y="3586"/>
                  </a:lnTo>
                  <a:lnTo>
                    <a:pt x="12" y="3605"/>
                  </a:lnTo>
                  <a:lnTo>
                    <a:pt x="19" y="3622"/>
                  </a:lnTo>
                  <a:lnTo>
                    <a:pt x="26" y="3638"/>
                  </a:lnTo>
                  <a:lnTo>
                    <a:pt x="36" y="3655"/>
                  </a:lnTo>
                  <a:lnTo>
                    <a:pt x="46" y="3670"/>
                  </a:lnTo>
                  <a:lnTo>
                    <a:pt x="56" y="3684"/>
                  </a:lnTo>
                  <a:lnTo>
                    <a:pt x="68" y="3699"/>
                  </a:lnTo>
                  <a:lnTo>
                    <a:pt x="81" y="3711"/>
                  </a:lnTo>
                  <a:lnTo>
                    <a:pt x="96" y="3723"/>
                  </a:lnTo>
                  <a:lnTo>
                    <a:pt x="110" y="3733"/>
                  </a:lnTo>
                  <a:lnTo>
                    <a:pt x="126" y="3743"/>
                  </a:lnTo>
                  <a:lnTo>
                    <a:pt x="142" y="3751"/>
                  </a:lnTo>
                  <a:lnTo>
                    <a:pt x="160" y="3758"/>
                  </a:lnTo>
                  <a:lnTo>
                    <a:pt x="160" y="375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89000">
                  <a:srgbClr val="FFFFFF">
                    <a:alpha val="42745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9"/>
            <p:cNvSpPr/>
            <p:nvPr/>
          </p:nvSpPr>
          <p:spPr>
            <a:xfrm>
              <a:off x="6912459" y="6077314"/>
              <a:ext cx="2690518" cy="214708"/>
            </a:xfrm>
            <a:custGeom>
              <a:rect b="b" l="l" r="r" t="t"/>
              <a:pathLst>
                <a:path extrusionOk="0" h="145" w="1817">
                  <a:moveTo>
                    <a:pt x="1573" y="123"/>
                  </a:moveTo>
                  <a:lnTo>
                    <a:pt x="244" y="123"/>
                  </a:lnTo>
                  <a:lnTo>
                    <a:pt x="244" y="123"/>
                  </a:lnTo>
                  <a:lnTo>
                    <a:pt x="226" y="123"/>
                  </a:lnTo>
                  <a:lnTo>
                    <a:pt x="207" y="121"/>
                  </a:lnTo>
                  <a:lnTo>
                    <a:pt x="189" y="118"/>
                  </a:lnTo>
                  <a:lnTo>
                    <a:pt x="172" y="114"/>
                  </a:lnTo>
                  <a:lnTo>
                    <a:pt x="155" y="109"/>
                  </a:lnTo>
                  <a:lnTo>
                    <a:pt x="138" y="104"/>
                  </a:lnTo>
                  <a:lnTo>
                    <a:pt x="122" y="98"/>
                  </a:lnTo>
                  <a:lnTo>
                    <a:pt x="106" y="89"/>
                  </a:lnTo>
                  <a:lnTo>
                    <a:pt x="76" y="72"/>
                  </a:lnTo>
                  <a:lnTo>
                    <a:pt x="49" y="51"/>
                  </a:lnTo>
                  <a:lnTo>
                    <a:pt x="24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1" y="30"/>
                  </a:lnTo>
                  <a:lnTo>
                    <a:pt x="31" y="45"/>
                  </a:lnTo>
                  <a:lnTo>
                    <a:pt x="42" y="59"/>
                  </a:lnTo>
                  <a:lnTo>
                    <a:pt x="54" y="72"/>
                  </a:lnTo>
                  <a:lnTo>
                    <a:pt x="68" y="84"/>
                  </a:lnTo>
                  <a:lnTo>
                    <a:pt x="83" y="94"/>
                  </a:lnTo>
                  <a:lnTo>
                    <a:pt x="98" y="104"/>
                  </a:lnTo>
                  <a:lnTo>
                    <a:pt x="113" y="114"/>
                  </a:lnTo>
                  <a:lnTo>
                    <a:pt x="130" y="121"/>
                  </a:lnTo>
                  <a:lnTo>
                    <a:pt x="147" y="130"/>
                  </a:lnTo>
                  <a:lnTo>
                    <a:pt x="164" y="135"/>
                  </a:lnTo>
                  <a:lnTo>
                    <a:pt x="182" y="140"/>
                  </a:lnTo>
                  <a:lnTo>
                    <a:pt x="199" y="143"/>
                  </a:lnTo>
                  <a:lnTo>
                    <a:pt x="219" y="145"/>
                  </a:lnTo>
                  <a:lnTo>
                    <a:pt x="238" y="145"/>
                  </a:lnTo>
                  <a:lnTo>
                    <a:pt x="1580" y="145"/>
                  </a:lnTo>
                  <a:lnTo>
                    <a:pt x="1580" y="145"/>
                  </a:lnTo>
                  <a:lnTo>
                    <a:pt x="1598" y="145"/>
                  </a:lnTo>
                  <a:lnTo>
                    <a:pt x="1619" y="143"/>
                  </a:lnTo>
                  <a:lnTo>
                    <a:pt x="1637" y="140"/>
                  </a:lnTo>
                  <a:lnTo>
                    <a:pt x="1654" y="135"/>
                  </a:lnTo>
                  <a:lnTo>
                    <a:pt x="1671" y="130"/>
                  </a:lnTo>
                  <a:lnTo>
                    <a:pt x="1688" y="121"/>
                  </a:lnTo>
                  <a:lnTo>
                    <a:pt x="1704" y="114"/>
                  </a:lnTo>
                  <a:lnTo>
                    <a:pt x="1720" y="104"/>
                  </a:lnTo>
                  <a:lnTo>
                    <a:pt x="1735" y="94"/>
                  </a:lnTo>
                  <a:lnTo>
                    <a:pt x="1750" y="84"/>
                  </a:lnTo>
                  <a:lnTo>
                    <a:pt x="1763" y="72"/>
                  </a:lnTo>
                  <a:lnTo>
                    <a:pt x="1775" y="59"/>
                  </a:lnTo>
                  <a:lnTo>
                    <a:pt x="1787" y="45"/>
                  </a:lnTo>
                  <a:lnTo>
                    <a:pt x="1799" y="30"/>
                  </a:lnTo>
                  <a:lnTo>
                    <a:pt x="1807" y="15"/>
                  </a:lnTo>
                  <a:lnTo>
                    <a:pt x="1817" y="0"/>
                  </a:lnTo>
                  <a:lnTo>
                    <a:pt x="1817" y="0"/>
                  </a:lnTo>
                  <a:lnTo>
                    <a:pt x="1794" y="27"/>
                  </a:lnTo>
                  <a:lnTo>
                    <a:pt x="1770" y="51"/>
                  </a:lnTo>
                  <a:lnTo>
                    <a:pt x="1741" y="72"/>
                  </a:lnTo>
                  <a:lnTo>
                    <a:pt x="1711" y="89"/>
                  </a:lnTo>
                  <a:lnTo>
                    <a:pt x="1696" y="98"/>
                  </a:lnTo>
                  <a:lnTo>
                    <a:pt x="1679" y="104"/>
                  </a:lnTo>
                  <a:lnTo>
                    <a:pt x="1662" y="109"/>
                  </a:lnTo>
                  <a:lnTo>
                    <a:pt x="1646" y="114"/>
                  </a:lnTo>
                  <a:lnTo>
                    <a:pt x="1629" y="118"/>
                  </a:lnTo>
                  <a:lnTo>
                    <a:pt x="1610" y="121"/>
                  </a:lnTo>
                  <a:lnTo>
                    <a:pt x="1592" y="123"/>
                  </a:lnTo>
                  <a:lnTo>
                    <a:pt x="1573" y="123"/>
                  </a:lnTo>
                  <a:lnTo>
                    <a:pt x="1573" y="12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3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" name="Google Shape;383;p59"/>
            <p:cNvGrpSpPr/>
            <p:nvPr/>
          </p:nvGrpSpPr>
          <p:grpSpPr>
            <a:xfrm>
              <a:off x="6936156" y="674071"/>
              <a:ext cx="2615000" cy="5509858"/>
              <a:chOff x="6936156" y="674071"/>
              <a:chExt cx="2615000" cy="5509858"/>
            </a:xfrm>
          </p:grpSpPr>
          <p:sp>
            <p:nvSpPr>
              <p:cNvPr id="384" name="Google Shape;384;p59"/>
              <p:cNvSpPr/>
              <p:nvPr/>
            </p:nvSpPr>
            <p:spPr>
              <a:xfrm>
                <a:off x="6936156" y="674071"/>
                <a:ext cx="2615000" cy="5509858"/>
              </a:xfrm>
              <a:custGeom>
                <a:rect b="b" l="l" r="r" t="t"/>
                <a:pathLst>
                  <a:path extrusionOk="0" h="5509858" w="2615000">
                    <a:moveTo>
                      <a:pt x="310957" y="39981"/>
                    </a:moveTo>
                    <a:lnTo>
                      <a:pt x="282822" y="45904"/>
                    </a:lnTo>
                    <a:lnTo>
                      <a:pt x="256169" y="53308"/>
                    </a:lnTo>
                    <a:lnTo>
                      <a:pt x="228035" y="62192"/>
                    </a:lnTo>
                    <a:lnTo>
                      <a:pt x="202862" y="75519"/>
                    </a:lnTo>
                    <a:lnTo>
                      <a:pt x="179170" y="90327"/>
                    </a:lnTo>
                    <a:lnTo>
                      <a:pt x="156959" y="105134"/>
                    </a:lnTo>
                    <a:lnTo>
                      <a:pt x="136228" y="124384"/>
                    </a:lnTo>
                    <a:lnTo>
                      <a:pt x="116979" y="145114"/>
                    </a:lnTo>
                    <a:lnTo>
                      <a:pt x="99210" y="167325"/>
                    </a:lnTo>
                    <a:lnTo>
                      <a:pt x="85883" y="192498"/>
                    </a:lnTo>
                    <a:lnTo>
                      <a:pt x="74037" y="217671"/>
                    </a:lnTo>
                    <a:lnTo>
                      <a:pt x="63672" y="244324"/>
                    </a:lnTo>
                    <a:lnTo>
                      <a:pt x="56268" y="272458"/>
                    </a:lnTo>
                    <a:lnTo>
                      <a:pt x="51826" y="302073"/>
                    </a:lnTo>
                    <a:lnTo>
                      <a:pt x="48864" y="331688"/>
                    </a:lnTo>
                    <a:lnTo>
                      <a:pt x="48864" y="5179653"/>
                    </a:lnTo>
                    <a:lnTo>
                      <a:pt x="51826" y="5209268"/>
                    </a:lnTo>
                    <a:lnTo>
                      <a:pt x="56268" y="5238883"/>
                    </a:lnTo>
                    <a:lnTo>
                      <a:pt x="63672" y="5267017"/>
                    </a:lnTo>
                    <a:lnTo>
                      <a:pt x="74037" y="5293670"/>
                    </a:lnTo>
                    <a:lnTo>
                      <a:pt x="85883" y="5318843"/>
                    </a:lnTo>
                    <a:lnTo>
                      <a:pt x="99210" y="5341054"/>
                    </a:lnTo>
                    <a:lnTo>
                      <a:pt x="116979" y="5363265"/>
                    </a:lnTo>
                    <a:lnTo>
                      <a:pt x="136228" y="5385477"/>
                    </a:lnTo>
                    <a:lnTo>
                      <a:pt x="156959" y="5403246"/>
                    </a:lnTo>
                    <a:lnTo>
                      <a:pt x="179170" y="5421015"/>
                    </a:lnTo>
                    <a:lnTo>
                      <a:pt x="202862" y="5435822"/>
                    </a:lnTo>
                    <a:lnTo>
                      <a:pt x="228035" y="5447668"/>
                    </a:lnTo>
                    <a:lnTo>
                      <a:pt x="256169" y="5458033"/>
                    </a:lnTo>
                    <a:lnTo>
                      <a:pt x="282822" y="5465437"/>
                    </a:lnTo>
                    <a:lnTo>
                      <a:pt x="310957" y="5468399"/>
                    </a:lnTo>
                    <a:lnTo>
                      <a:pt x="340571" y="5469879"/>
                    </a:lnTo>
                    <a:lnTo>
                      <a:pt x="2272947" y="5469879"/>
                    </a:lnTo>
                    <a:lnTo>
                      <a:pt x="2304042" y="5468399"/>
                    </a:lnTo>
                    <a:lnTo>
                      <a:pt x="2330696" y="5465437"/>
                    </a:lnTo>
                    <a:lnTo>
                      <a:pt x="2360311" y="5458033"/>
                    </a:lnTo>
                    <a:lnTo>
                      <a:pt x="2385484" y="5447668"/>
                    </a:lnTo>
                    <a:lnTo>
                      <a:pt x="2413618" y="5435822"/>
                    </a:lnTo>
                    <a:lnTo>
                      <a:pt x="2435829" y="5421015"/>
                    </a:lnTo>
                    <a:lnTo>
                      <a:pt x="2458040" y="5403246"/>
                    </a:lnTo>
                    <a:lnTo>
                      <a:pt x="2480252" y="5385477"/>
                    </a:lnTo>
                    <a:lnTo>
                      <a:pt x="2498020" y="5363265"/>
                    </a:lnTo>
                    <a:lnTo>
                      <a:pt x="2515789" y="5341054"/>
                    </a:lnTo>
                    <a:lnTo>
                      <a:pt x="2530597" y="5318843"/>
                    </a:lnTo>
                    <a:lnTo>
                      <a:pt x="2542443" y="5293670"/>
                    </a:lnTo>
                    <a:lnTo>
                      <a:pt x="2552808" y="5267017"/>
                    </a:lnTo>
                    <a:lnTo>
                      <a:pt x="2557250" y="5238883"/>
                    </a:lnTo>
                    <a:lnTo>
                      <a:pt x="2561692" y="5209268"/>
                    </a:lnTo>
                    <a:lnTo>
                      <a:pt x="2564654" y="5179653"/>
                    </a:lnTo>
                    <a:lnTo>
                      <a:pt x="2564654" y="331688"/>
                    </a:lnTo>
                    <a:lnTo>
                      <a:pt x="2561692" y="302073"/>
                    </a:lnTo>
                    <a:lnTo>
                      <a:pt x="2557250" y="272458"/>
                    </a:lnTo>
                    <a:lnTo>
                      <a:pt x="2552808" y="244324"/>
                    </a:lnTo>
                    <a:lnTo>
                      <a:pt x="2542443" y="217671"/>
                    </a:lnTo>
                    <a:lnTo>
                      <a:pt x="2530597" y="192498"/>
                    </a:lnTo>
                    <a:lnTo>
                      <a:pt x="2515789" y="167325"/>
                    </a:lnTo>
                    <a:lnTo>
                      <a:pt x="2498020" y="145114"/>
                    </a:lnTo>
                    <a:lnTo>
                      <a:pt x="2480252" y="124384"/>
                    </a:lnTo>
                    <a:lnTo>
                      <a:pt x="2458040" y="105134"/>
                    </a:lnTo>
                    <a:lnTo>
                      <a:pt x="2435829" y="90327"/>
                    </a:lnTo>
                    <a:lnTo>
                      <a:pt x="2413618" y="75519"/>
                    </a:lnTo>
                    <a:lnTo>
                      <a:pt x="2385484" y="62192"/>
                    </a:lnTo>
                    <a:lnTo>
                      <a:pt x="2360311" y="53308"/>
                    </a:lnTo>
                    <a:lnTo>
                      <a:pt x="2330696" y="45904"/>
                    </a:lnTo>
                    <a:lnTo>
                      <a:pt x="2304042" y="39981"/>
                    </a:lnTo>
                    <a:lnTo>
                      <a:pt x="2272947" y="39981"/>
                    </a:lnTo>
                    <a:lnTo>
                      <a:pt x="2061200" y="39981"/>
                    </a:lnTo>
                    <a:lnTo>
                      <a:pt x="2049354" y="39981"/>
                    </a:lnTo>
                    <a:lnTo>
                      <a:pt x="2038989" y="42943"/>
                    </a:lnTo>
                    <a:lnTo>
                      <a:pt x="2028623" y="47385"/>
                    </a:lnTo>
                    <a:lnTo>
                      <a:pt x="2021220" y="54789"/>
                    </a:lnTo>
                    <a:lnTo>
                      <a:pt x="2013816" y="62192"/>
                    </a:lnTo>
                    <a:lnTo>
                      <a:pt x="2009374" y="72558"/>
                    </a:lnTo>
                    <a:lnTo>
                      <a:pt x="2006412" y="82923"/>
                    </a:lnTo>
                    <a:lnTo>
                      <a:pt x="2006412" y="94769"/>
                    </a:lnTo>
                    <a:lnTo>
                      <a:pt x="2004932" y="109576"/>
                    </a:lnTo>
                    <a:lnTo>
                      <a:pt x="2004932" y="124384"/>
                    </a:lnTo>
                    <a:lnTo>
                      <a:pt x="1994566" y="152518"/>
                    </a:lnTo>
                    <a:lnTo>
                      <a:pt x="1982720" y="177691"/>
                    </a:lnTo>
                    <a:lnTo>
                      <a:pt x="1961990" y="199902"/>
                    </a:lnTo>
                    <a:lnTo>
                      <a:pt x="1939778" y="217671"/>
                    </a:lnTo>
                    <a:lnTo>
                      <a:pt x="1914606" y="232478"/>
                    </a:lnTo>
                    <a:lnTo>
                      <a:pt x="1887952" y="239882"/>
                    </a:lnTo>
                    <a:lnTo>
                      <a:pt x="1873145" y="241363"/>
                    </a:lnTo>
                    <a:lnTo>
                      <a:pt x="1856857" y="241363"/>
                    </a:lnTo>
                    <a:lnTo>
                      <a:pt x="756662" y="241363"/>
                    </a:lnTo>
                    <a:lnTo>
                      <a:pt x="741854" y="241363"/>
                    </a:lnTo>
                    <a:lnTo>
                      <a:pt x="727047" y="239882"/>
                    </a:lnTo>
                    <a:lnTo>
                      <a:pt x="698912" y="232478"/>
                    </a:lnTo>
                    <a:lnTo>
                      <a:pt x="673740" y="217671"/>
                    </a:lnTo>
                    <a:lnTo>
                      <a:pt x="651528" y="199902"/>
                    </a:lnTo>
                    <a:lnTo>
                      <a:pt x="633759" y="177691"/>
                    </a:lnTo>
                    <a:lnTo>
                      <a:pt x="618952" y="152518"/>
                    </a:lnTo>
                    <a:lnTo>
                      <a:pt x="611548" y="124384"/>
                    </a:lnTo>
                    <a:lnTo>
                      <a:pt x="610068" y="109576"/>
                    </a:lnTo>
                    <a:lnTo>
                      <a:pt x="610068" y="94769"/>
                    </a:lnTo>
                    <a:lnTo>
                      <a:pt x="607106" y="82923"/>
                    </a:lnTo>
                    <a:lnTo>
                      <a:pt x="604145" y="72558"/>
                    </a:lnTo>
                    <a:lnTo>
                      <a:pt x="599702" y="62192"/>
                    </a:lnTo>
                    <a:lnTo>
                      <a:pt x="592299" y="54789"/>
                    </a:lnTo>
                    <a:lnTo>
                      <a:pt x="584895" y="47385"/>
                    </a:lnTo>
                    <a:lnTo>
                      <a:pt x="574530" y="42943"/>
                    </a:lnTo>
                    <a:lnTo>
                      <a:pt x="564164" y="39981"/>
                    </a:lnTo>
                    <a:lnTo>
                      <a:pt x="555280" y="39981"/>
                    </a:lnTo>
                    <a:lnTo>
                      <a:pt x="340571" y="39981"/>
                    </a:lnTo>
                    <a:close/>
                    <a:moveTo>
                      <a:pt x="315399" y="0"/>
                    </a:moveTo>
                    <a:lnTo>
                      <a:pt x="350937" y="0"/>
                    </a:lnTo>
                    <a:lnTo>
                      <a:pt x="2264063" y="0"/>
                    </a:lnTo>
                    <a:lnTo>
                      <a:pt x="2301082" y="0"/>
                    </a:lnTo>
                    <a:lnTo>
                      <a:pt x="2335139" y="5923"/>
                    </a:lnTo>
                    <a:lnTo>
                      <a:pt x="2367715" y="14808"/>
                    </a:lnTo>
                    <a:lnTo>
                      <a:pt x="2400292" y="28134"/>
                    </a:lnTo>
                    <a:lnTo>
                      <a:pt x="2429906" y="42942"/>
                    </a:lnTo>
                    <a:lnTo>
                      <a:pt x="2461002" y="60711"/>
                    </a:lnTo>
                    <a:lnTo>
                      <a:pt x="2487656" y="79960"/>
                    </a:lnTo>
                    <a:lnTo>
                      <a:pt x="2512828" y="102172"/>
                    </a:lnTo>
                    <a:lnTo>
                      <a:pt x="2535040" y="127344"/>
                    </a:lnTo>
                    <a:lnTo>
                      <a:pt x="2554289" y="155479"/>
                    </a:lnTo>
                    <a:lnTo>
                      <a:pt x="2572058" y="182132"/>
                    </a:lnTo>
                    <a:lnTo>
                      <a:pt x="2586866" y="214708"/>
                    </a:lnTo>
                    <a:lnTo>
                      <a:pt x="2600192" y="244323"/>
                    </a:lnTo>
                    <a:lnTo>
                      <a:pt x="2607596" y="279861"/>
                    </a:lnTo>
                    <a:lnTo>
                      <a:pt x="2612038" y="313918"/>
                    </a:lnTo>
                    <a:lnTo>
                      <a:pt x="2615000" y="349456"/>
                    </a:lnTo>
                    <a:lnTo>
                      <a:pt x="2615000" y="5161883"/>
                    </a:lnTo>
                    <a:lnTo>
                      <a:pt x="2612038" y="5195940"/>
                    </a:lnTo>
                    <a:lnTo>
                      <a:pt x="2607596" y="5231478"/>
                    </a:lnTo>
                    <a:lnTo>
                      <a:pt x="2600192" y="5264054"/>
                    </a:lnTo>
                    <a:lnTo>
                      <a:pt x="2586866" y="5296631"/>
                    </a:lnTo>
                    <a:lnTo>
                      <a:pt x="2572058" y="5329207"/>
                    </a:lnTo>
                    <a:lnTo>
                      <a:pt x="2554289" y="5355861"/>
                    </a:lnTo>
                    <a:lnTo>
                      <a:pt x="2535040" y="5383995"/>
                    </a:lnTo>
                    <a:lnTo>
                      <a:pt x="2512828" y="5407687"/>
                    </a:lnTo>
                    <a:lnTo>
                      <a:pt x="2487656" y="5431379"/>
                    </a:lnTo>
                    <a:lnTo>
                      <a:pt x="2461002" y="5450628"/>
                    </a:lnTo>
                    <a:lnTo>
                      <a:pt x="2429906" y="5468397"/>
                    </a:lnTo>
                    <a:lnTo>
                      <a:pt x="2400292" y="5483205"/>
                    </a:lnTo>
                    <a:lnTo>
                      <a:pt x="2367715" y="5495051"/>
                    </a:lnTo>
                    <a:lnTo>
                      <a:pt x="2335139" y="5502455"/>
                    </a:lnTo>
                    <a:lnTo>
                      <a:pt x="2301082" y="5508378"/>
                    </a:lnTo>
                    <a:lnTo>
                      <a:pt x="2264063" y="5509858"/>
                    </a:lnTo>
                    <a:lnTo>
                      <a:pt x="350937" y="5509858"/>
                    </a:lnTo>
                    <a:lnTo>
                      <a:pt x="315399" y="5508378"/>
                    </a:lnTo>
                    <a:lnTo>
                      <a:pt x="281342" y="5502455"/>
                    </a:lnTo>
                    <a:lnTo>
                      <a:pt x="245804" y="5495051"/>
                    </a:lnTo>
                    <a:lnTo>
                      <a:pt x="213228" y="5483205"/>
                    </a:lnTo>
                    <a:lnTo>
                      <a:pt x="183613" y="5468397"/>
                    </a:lnTo>
                    <a:lnTo>
                      <a:pt x="153998" y="5450628"/>
                    </a:lnTo>
                    <a:lnTo>
                      <a:pt x="128825" y="5431379"/>
                    </a:lnTo>
                    <a:lnTo>
                      <a:pt x="103653" y="5407687"/>
                    </a:lnTo>
                    <a:lnTo>
                      <a:pt x="78480" y="5383995"/>
                    </a:lnTo>
                    <a:lnTo>
                      <a:pt x="59230" y="5355861"/>
                    </a:lnTo>
                    <a:lnTo>
                      <a:pt x="41461" y="5329207"/>
                    </a:lnTo>
                    <a:lnTo>
                      <a:pt x="26654" y="5296631"/>
                    </a:lnTo>
                    <a:lnTo>
                      <a:pt x="16288" y="5264054"/>
                    </a:lnTo>
                    <a:lnTo>
                      <a:pt x="7404" y="5231478"/>
                    </a:lnTo>
                    <a:lnTo>
                      <a:pt x="1481" y="5195940"/>
                    </a:lnTo>
                    <a:lnTo>
                      <a:pt x="0" y="5161883"/>
                    </a:lnTo>
                    <a:lnTo>
                      <a:pt x="0" y="349456"/>
                    </a:lnTo>
                    <a:lnTo>
                      <a:pt x="1481" y="313918"/>
                    </a:lnTo>
                    <a:lnTo>
                      <a:pt x="7404" y="279861"/>
                    </a:lnTo>
                    <a:lnTo>
                      <a:pt x="16288" y="244323"/>
                    </a:lnTo>
                    <a:lnTo>
                      <a:pt x="26654" y="214708"/>
                    </a:lnTo>
                    <a:lnTo>
                      <a:pt x="41461" y="182132"/>
                    </a:lnTo>
                    <a:lnTo>
                      <a:pt x="59230" y="155479"/>
                    </a:lnTo>
                    <a:lnTo>
                      <a:pt x="78480" y="127344"/>
                    </a:lnTo>
                    <a:lnTo>
                      <a:pt x="103653" y="102172"/>
                    </a:lnTo>
                    <a:lnTo>
                      <a:pt x="128825" y="79960"/>
                    </a:lnTo>
                    <a:lnTo>
                      <a:pt x="153998" y="60711"/>
                    </a:lnTo>
                    <a:lnTo>
                      <a:pt x="183613" y="42942"/>
                    </a:lnTo>
                    <a:lnTo>
                      <a:pt x="213228" y="28134"/>
                    </a:lnTo>
                    <a:lnTo>
                      <a:pt x="245804" y="14808"/>
                    </a:lnTo>
                    <a:lnTo>
                      <a:pt x="281342" y="59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9"/>
              <p:cNvSpPr/>
              <p:nvPr/>
            </p:nvSpPr>
            <p:spPr>
              <a:xfrm>
                <a:off x="8086696" y="764397"/>
                <a:ext cx="347976" cy="37019"/>
              </a:xfrm>
              <a:custGeom>
                <a:rect b="b" l="l" r="r" t="t"/>
                <a:pathLst>
                  <a:path extrusionOk="0" h="25" w="235">
                    <a:moveTo>
                      <a:pt x="222" y="25"/>
                    </a:moveTo>
                    <a:lnTo>
                      <a:pt x="11" y="25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7" y="2"/>
                    </a:lnTo>
                    <a:lnTo>
                      <a:pt x="232" y="3"/>
                    </a:lnTo>
                    <a:lnTo>
                      <a:pt x="234" y="8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4" y="17"/>
                    </a:lnTo>
                    <a:lnTo>
                      <a:pt x="232" y="22"/>
                    </a:lnTo>
                    <a:lnTo>
                      <a:pt x="227" y="23"/>
                    </a:lnTo>
                    <a:lnTo>
                      <a:pt x="222" y="25"/>
                    </a:lnTo>
                    <a:lnTo>
                      <a:pt x="222" y="25"/>
                    </a:lnTo>
                    <a:close/>
                  </a:path>
                </a:pathLst>
              </a:custGeom>
              <a:solidFill>
                <a:srgbClr val="1710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9"/>
              <p:cNvSpPr/>
              <p:nvPr/>
            </p:nvSpPr>
            <p:spPr>
              <a:xfrm>
                <a:off x="8517594" y="742185"/>
                <a:ext cx="81442" cy="81442"/>
              </a:xfrm>
              <a:custGeom>
                <a:rect b="b" l="l" r="r" t="t"/>
                <a:pathLst>
                  <a:path extrusionOk="0" h="55" w="55">
                    <a:moveTo>
                      <a:pt x="55" y="27"/>
                    </a:moveTo>
                    <a:lnTo>
                      <a:pt x="55" y="27"/>
                    </a:lnTo>
                    <a:lnTo>
                      <a:pt x="54" y="33"/>
                    </a:lnTo>
                    <a:lnTo>
                      <a:pt x="52" y="38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3" y="54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2" y="54"/>
                    </a:lnTo>
                    <a:lnTo>
                      <a:pt x="17" y="52"/>
                    </a:lnTo>
                    <a:lnTo>
                      <a:pt x="11" y="50"/>
                    </a:lnTo>
                    <a:lnTo>
                      <a:pt x="8" y="47"/>
                    </a:lnTo>
                    <a:lnTo>
                      <a:pt x="5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2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2" y="17"/>
                    </a:lnTo>
                    <a:lnTo>
                      <a:pt x="54" y="22"/>
                    </a:lnTo>
                    <a:lnTo>
                      <a:pt x="55" y="27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1214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9"/>
              <p:cNvSpPr/>
              <p:nvPr/>
            </p:nvSpPr>
            <p:spPr>
              <a:xfrm>
                <a:off x="8564978" y="761435"/>
                <a:ext cx="26653" cy="29615"/>
              </a:xfrm>
              <a:custGeom>
                <a:rect b="b" l="l" r="r" t="t"/>
                <a:pathLst>
                  <a:path extrusionOk="0" h="20" w="18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E2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9"/>
              <p:cNvSpPr/>
              <p:nvPr/>
            </p:nvSpPr>
            <p:spPr>
              <a:xfrm>
                <a:off x="8562017" y="764397"/>
                <a:ext cx="25173" cy="22212"/>
              </a:xfrm>
              <a:custGeom>
                <a:rect b="b" l="l" r="r" t="t"/>
                <a:pathLst>
                  <a:path extrusionOk="0" h="15" w="17">
                    <a:moveTo>
                      <a:pt x="17" y="8"/>
                    </a:moveTo>
                    <a:lnTo>
                      <a:pt x="17" y="8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22334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9"/>
              <p:cNvSpPr/>
              <p:nvPr/>
            </p:nvSpPr>
            <p:spPr>
              <a:xfrm>
                <a:off x="8566458" y="768839"/>
                <a:ext cx="10366" cy="13327"/>
              </a:xfrm>
              <a:custGeom>
                <a:rect b="b" l="l" r="r" t="t"/>
                <a:pathLst>
                  <a:path extrusionOk="0" h="9" w="7">
                    <a:moveTo>
                      <a:pt x="7" y="5"/>
                    </a:moveTo>
                    <a:lnTo>
                      <a:pt x="7" y="5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2F4C6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9"/>
              <p:cNvSpPr/>
              <p:nvPr/>
            </p:nvSpPr>
            <p:spPr>
              <a:xfrm>
                <a:off x="8529440" y="767359"/>
                <a:ext cx="22212" cy="29615"/>
              </a:xfrm>
              <a:custGeom>
                <a:rect b="b" l="l" r="r" t="t"/>
                <a:pathLst>
                  <a:path extrusionOk="0" h="20" w="15">
                    <a:moveTo>
                      <a:pt x="15" y="10"/>
                    </a:moveTo>
                    <a:lnTo>
                      <a:pt x="15" y="10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E2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9"/>
              <p:cNvSpPr/>
              <p:nvPr/>
            </p:nvSpPr>
            <p:spPr>
              <a:xfrm>
                <a:off x="8533882" y="771800"/>
                <a:ext cx="16288" cy="19250"/>
              </a:xfrm>
              <a:custGeom>
                <a:rect b="b" l="l" r="r" t="t"/>
                <a:pathLst>
                  <a:path extrusionOk="0" h="13" w="11">
                    <a:moveTo>
                      <a:pt x="11" y="7"/>
                    </a:moveTo>
                    <a:lnTo>
                      <a:pt x="11" y="7"/>
                    </a:lnTo>
                    <a:lnTo>
                      <a:pt x="9" y="12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22334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9"/>
              <p:cNvSpPr/>
              <p:nvPr/>
            </p:nvSpPr>
            <p:spPr>
              <a:xfrm>
                <a:off x="8539805" y="774762"/>
                <a:ext cx="7404" cy="11846"/>
              </a:xfrm>
              <a:custGeom>
                <a:rect b="b" l="l" r="r" t="t"/>
                <a:pathLst>
                  <a:path extrusionOk="0" h="8" w="5">
                    <a:moveTo>
                      <a:pt x="5" y="5"/>
                    </a:move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243C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3" name="Google Shape;393;p59"/>
            <p:cNvSpPr/>
            <p:nvPr/>
          </p:nvSpPr>
          <p:spPr>
            <a:xfrm>
              <a:off x="6798446" y="1324120"/>
              <a:ext cx="28135" cy="217670"/>
            </a:xfrm>
            <a:custGeom>
              <a:rect b="b" l="l" r="r" t="t"/>
              <a:pathLst>
                <a:path extrusionOk="0" h="147" w="19">
                  <a:moveTo>
                    <a:pt x="8" y="147"/>
                  </a:moveTo>
                  <a:lnTo>
                    <a:pt x="12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5" y="145"/>
                  </a:lnTo>
                  <a:lnTo>
                    <a:pt x="17" y="143"/>
                  </a:lnTo>
                  <a:lnTo>
                    <a:pt x="19" y="14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2" y="145"/>
                  </a:lnTo>
                  <a:lnTo>
                    <a:pt x="5" y="147"/>
                  </a:lnTo>
                  <a:lnTo>
                    <a:pt x="8" y="147"/>
                  </a:lnTo>
                  <a:lnTo>
                    <a:pt x="8" y="147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20000">
                  <a:srgbClr val="989898"/>
                </a:gs>
                <a:gs pos="49510">
                  <a:srgbClr val="AEAFB1"/>
                </a:gs>
                <a:gs pos="80000">
                  <a:srgbClr val="868686"/>
                </a:gs>
                <a:gs pos="100000">
                  <a:srgbClr val="333333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9"/>
            <p:cNvSpPr/>
            <p:nvPr/>
          </p:nvSpPr>
          <p:spPr>
            <a:xfrm>
              <a:off x="6798446" y="1746132"/>
              <a:ext cx="28135" cy="402763"/>
            </a:xfrm>
            <a:custGeom>
              <a:rect b="b" l="l" r="r" t="t"/>
              <a:pathLst>
                <a:path extrusionOk="0" h="272" w="19">
                  <a:moveTo>
                    <a:pt x="8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3" y="270"/>
                  </a:lnTo>
                  <a:lnTo>
                    <a:pt x="15" y="270"/>
                  </a:lnTo>
                  <a:lnTo>
                    <a:pt x="17" y="267"/>
                  </a:lnTo>
                  <a:lnTo>
                    <a:pt x="19" y="26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5" y="270"/>
                  </a:lnTo>
                  <a:lnTo>
                    <a:pt x="8" y="272"/>
                  </a:lnTo>
                  <a:lnTo>
                    <a:pt x="8" y="272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20000">
                  <a:srgbClr val="989898"/>
                </a:gs>
                <a:gs pos="49510">
                  <a:srgbClr val="AEAFB1"/>
                </a:gs>
                <a:gs pos="80000">
                  <a:srgbClr val="868686"/>
                </a:gs>
                <a:gs pos="100000">
                  <a:srgbClr val="333333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9"/>
            <p:cNvSpPr/>
            <p:nvPr/>
          </p:nvSpPr>
          <p:spPr>
            <a:xfrm>
              <a:off x="9668134" y="1877918"/>
              <a:ext cx="22212" cy="667817"/>
            </a:xfrm>
            <a:custGeom>
              <a:rect b="b" l="l" r="r" t="t"/>
              <a:pathLst>
                <a:path extrusionOk="0" h="451" w="1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49"/>
                  </a:lnTo>
                  <a:lnTo>
                    <a:pt x="7" y="451"/>
                  </a:lnTo>
                  <a:lnTo>
                    <a:pt x="7" y="451"/>
                  </a:lnTo>
                  <a:lnTo>
                    <a:pt x="7" y="451"/>
                  </a:lnTo>
                  <a:lnTo>
                    <a:pt x="10" y="449"/>
                  </a:lnTo>
                  <a:lnTo>
                    <a:pt x="13" y="447"/>
                  </a:lnTo>
                  <a:lnTo>
                    <a:pt x="15" y="444"/>
                  </a:lnTo>
                  <a:lnTo>
                    <a:pt x="15" y="44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20000">
                  <a:srgbClr val="989898"/>
                </a:gs>
                <a:gs pos="49510">
                  <a:srgbClr val="AEAFB1"/>
                </a:gs>
                <a:gs pos="80000">
                  <a:srgbClr val="868686"/>
                </a:gs>
                <a:gs pos="100000">
                  <a:srgbClr val="333333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9"/>
            <p:cNvSpPr/>
            <p:nvPr/>
          </p:nvSpPr>
          <p:spPr>
            <a:xfrm>
              <a:off x="6798446" y="2265874"/>
              <a:ext cx="28135" cy="413128"/>
            </a:xfrm>
            <a:custGeom>
              <a:rect b="b" l="l" r="r" t="t"/>
              <a:pathLst>
                <a:path extrusionOk="0" h="279" w="19">
                  <a:moveTo>
                    <a:pt x="8" y="279"/>
                  </a:moveTo>
                  <a:lnTo>
                    <a:pt x="12" y="279"/>
                  </a:lnTo>
                  <a:lnTo>
                    <a:pt x="12" y="279"/>
                  </a:lnTo>
                  <a:lnTo>
                    <a:pt x="13" y="279"/>
                  </a:lnTo>
                  <a:lnTo>
                    <a:pt x="15" y="278"/>
                  </a:lnTo>
                  <a:lnTo>
                    <a:pt x="17" y="276"/>
                  </a:lnTo>
                  <a:lnTo>
                    <a:pt x="19" y="27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5" y="279"/>
                  </a:lnTo>
                  <a:lnTo>
                    <a:pt x="8" y="279"/>
                  </a:lnTo>
                  <a:lnTo>
                    <a:pt x="8" y="279"/>
                  </a:lnTo>
                  <a:close/>
                </a:path>
              </a:pathLst>
            </a:custGeom>
            <a:gradFill>
              <a:gsLst>
                <a:gs pos="0">
                  <a:srgbClr val="333333"/>
                </a:gs>
                <a:gs pos="20000">
                  <a:srgbClr val="989898"/>
                </a:gs>
                <a:gs pos="49510">
                  <a:srgbClr val="AEAFB1"/>
                </a:gs>
                <a:gs pos="80000">
                  <a:srgbClr val="868686"/>
                </a:gs>
                <a:gs pos="100000">
                  <a:srgbClr val="333333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59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98" name="Google Shape;398;p59"/>
          <p:cNvSpPr txBox="1"/>
          <p:nvPr>
            <p:ph idx="1" type="body"/>
          </p:nvPr>
        </p:nvSpPr>
        <p:spPr>
          <a:xfrm>
            <a:off x="914400" y="3210609"/>
            <a:ext cx="5413972" cy="2387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930014"/>
              </a:buClr>
              <a:buSzPts val="1600"/>
              <a:buNone/>
            </a:pPr>
            <a:r>
              <a:rPr lang="en-US">
                <a:solidFill>
                  <a:srgbClr val="930014"/>
                </a:solidFill>
              </a:rPr>
              <a:t>#follow #f4f #followme #followforfollow #follow4follow </a:t>
            </a:r>
            <a:r>
              <a:rPr lang="en-US">
                <a:solidFill>
                  <a:srgbClr val="CC0020"/>
                </a:solidFill>
              </a:rPr>
              <a:t>#teamfollowback #followher #followbackteam </a:t>
            </a:r>
            <a:r>
              <a:rPr lang="en-US">
                <a:solidFill>
                  <a:srgbClr val="FF5557"/>
                </a:solidFill>
              </a:rPr>
              <a:t>#followhim #followalways #followback #pleasefollow #follows #follower #following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6968359" y="2031202"/>
            <a:ext cx="4309241" cy="279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None/>
            </a:pPr>
            <a:r>
              <a:rPr lang="en-US"/>
              <a:t>How You Can be a CivicPlus</a:t>
            </a:r>
            <a:r>
              <a:rPr baseline="30000" lang="en-US"/>
              <a:t>®</a:t>
            </a:r>
            <a:r>
              <a:rPr lang="en-US"/>
              <a:t> Brand Ambassador and Social Media Influencer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63246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👋 New Team</a:t>
            </a:r>
            <a:endParaRPr/>
          </a:p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6324600" y="3452256"/>
            <a:ext cx="4953000" cy="2387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b="1" lang="en-US"/>
              <a:t>Follow CivicPlus on Social Media</a:t>
            </a: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lang="en-US"/>
              <a:t>Facebook | </a:t>
            </a:r>
            <a:r>
              <a:rPr lang="en-US">
                <a:solidFill>
                  <a:srgbClr val="C00000"/>
                </a:solidFill>
              </a:rPr>
              <a:t>facebook.com/CivicPlus</a:t>
            </a:r>
            <a:endParaRPr/>
          </a:p>
          <a:p>
            <a:pPr indent="0" lvl="0" marL="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lang="en-US"/>
              <a:t>Twitter </a:t>
            </a:r>
            <a:r>
              <a:rPr lang="en-US">
                <a:solidFill>
                  <a:schemeClr val="dk1"/>
                </a:solidFill>
              </a:rPr>
              <a:t>|</a:t>
            </a:r>
            <a:r>
              <a:rPr lang="en-US">
                <a:solidFill>
                  <a:srgbClr val="C00000"/>
                </a:solidFill>
              </a:rPr>
              <a:t> @civicplus</a:t>
            </a:r>
            <a:endParaRPr/>
          </a:p>
          <a:p>
            <a:pPr indent="0" lvl="0" marL="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lang="en-US"/>
              <a:t>LinkedIn | </a:t>
            </a:r>
            <a:r>
              <a:rPr lang="en-US">
                <a:solidFill>
                  <a:srgbClr val="C00000"/>
                </a:solidFill>
              </a:rPr>
              <a:t>linkedin.com/company/civicplus/</a:t>
            </a:r>
            <a:endParaRPr/>
          </a:p>
        </p:txBody>
      </p:sp>
      <p:pic>
        <p:nvPicPr>
          <p:cNvPr descr="A picture containing penguin, bird, aquatic bird, sitting&#10;&#10;Description automatically generated" id="287" name="Google Shape;287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923" l="0" r="0" t="1922"/>
          <a:stretch/>
        </p:blipFill>
        <p:spPr>
          <a:xfrm>
            <a:off x="914400" y="1409701"/>
            <a:ext cx="4952999" cy="4762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/>
        </p:nvSpPr>
        <p:spPr>
          <a:xfrm>
            <a:off x="2209046" y="633743"/>
            <a:ext cx="8763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DM Sans"/>
                <a:ea typeface="DM Sans"/>
                <a:cs typeface="DM Sans"/>
                <a:sym typeface="DM Sans"/>
              </a:rPr>
              <a:t>Pre-Optimere Acquisition</a:t>
            </a:r>
            <a:endParaRPr/>
          </a:p>
        </p:txBody>
      </p:sp>
      <p:sp>
        <p:nvSpPr>
          <p:cNvPr id="293" name="Google Shape;293;p51"/>
          <p:cNvSpPr txBox="1"/>
          <p:nvPr/>
        </p:nvSpPr>
        <p:spPr>
          <a:xfrm>
            <a:off x="1198824" y="1853604"/>
            <a:ext cx="13260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endParaRPr/>
          </a:p>
        </p:txBody>
      </p:sp>
      <p:sp>
        <p:nvSpPr>
          <p:cNvPr id="294" name="Google Shape;294;p51"/>
          <p:cNvSpPr txBox="1"/>
          <p:nvPr/>
        </p:nvSpPr>
        <p:spPr>
          <a:xfrm>
            <a:off x="3581384" y="1853605"/>
            <a:ext cx="11721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2,894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Followers</a:t>
            </a:r>
            <a:endParaRPr/>
          </a:p>
        </p:txBody>
      </p:sp>
      <p:sp>
        <p:nvSpPr>
          <p:cNvPr id="295" name="Google Shape;295;p51"/>
          <p:cNvSpPr txBox="1"/>
          <p:nvPr/>
        </p:nvSpPr>
        <p:spPr>
          <a:xfrm>
            <a:off x="6096000" y="1832459"/>
            <a:ext cx="18004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2,416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Likes</a:t>
            </a:r>
            <a:endParaRPr/>
          </a:p>
        </p:txBody>
      </p:sp>
      <p:sp>
        <p:nvSpPr>
          <p:cNvPr id="296" name="Google Shape;296;p51"/>
          <p:cNvSpPr txBox="1"/>
          <p:nvPr/>
        </p:nvSpPr>
        <p:spPr>
          <a:xfrm>
            <a:off x="8976512" y="1854225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6,285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 Followers</a:t>
            </a:r>
            <a:endParaRPr/>
          </a:p>
        </p:txBody>
      </p:sp>
      <p:pic>
        <p:nvPicPr>
          <p:cNvPr id="297" name="Google Shape;29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467" y="2222937"/>
            <a:ext cx="361905" cy="2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333" y="2078790"/>
            <a:ext cx="466667" cy="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4607" y="2109458"/>
            <a:ext cx="361905" cy="3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1"/>
          <p:cNvSpPr txBox="1"/>
          <p:nvPr/>
        </p:nvSpPr>
        <p:spPr>
          <a:xfrm>
            <a:off x="1198824" y="3105834"/>
            <a:ext cx="2864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Company Reach</a:t>
            </a:r>
            <a:endParaRPr/>
          </a:p>
        </p:txBody>
      </p:sp>
      <p:sp>
        <p:nvSpPr>
          <p:cNvPr id="301" name="Google Shape;301;p51"/>
          <p:cNvSpPr/>
          <p:nvPr/>
        </p:nvSpPr>
        <p:spPr>
          <a:xfrm>
            <a:off x="4167442" y="3105834"/>
            <a:ext cx="1800493" cy="32316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9400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1"/>
          <p:cNvSpPr txBox="1"/>
          <p:nvPr/>
        </p:nvSpPr>
        <p:spPr>
          <a:xfrm>
            <a:off x="6154489" y="3087324"/>
            <a:ext cx="872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11,595</a:t>
            </a:r>
            <a:endParaRPr/>
          </a:p>
        </p:txBody>
      </p:sp>
      <p:sp>
        <p:nvSpPr>
          <p:cNvPr id="303" name="Google Shape;303;p51"/>
          <p:cNvSpPr txBox="1"/>
          <p:nvPr/>
        </p:nvSpPr>
        <p:spPr>
          <a:xfrm>
            <a:off x="1198824" y="3665566"/>
            <a:ext cx="27751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Employee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Influencers Reach Reach</a:t>
            </a:r>
            <a:endParaRPr/>
          </a:p>
        </p:txBody>
      </p:sp>
      <p:sp>
        <p:nvSpPr>
          <p:cNvPr id="304" name="Google Shape;304;p51"/>
          <p:cNvSpPr/>
          <p:nvPr/>
        </p:nvSpPr>
        <p:spPr>
          <a:xfrm>
            <a:off x="4167442" y="3838584"/>
            <a:ext cx="4447165" cy="323166"/>
          </a:xfrm>
          <a:prstGeom prst="rect">
            <a:avLst/>
          </a:prstGeom>
          <a:solidFill>
            <a:srgbClr val="FF5557"/>
          </a:solidFill>
          <a:ln cap="flat" cmpd="sng" w="12700">
            <a:solidFill>
              <a:srgbClr val="9400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8795559" y="379241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649,000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/>
        </p:nvSpPr>
        <p:spPr>
          <a:xfrm>
            <a:off x="2209046" y="633743"/>
            <a:ext cx="8763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DM Sans"/>
                <a:ea typeface="DM Sans"/>
                <a:cs typeface="DM Sans"/>
                <a:sym typeface="DM Sans"/>
              </a:rPr>
              <a:t>Pre-Optimere Acquisition</a:t>
            </a:r>
            <a:endParaRPr/>
          </a:p>
        </p:txBody>
      </p:sp>
      <p:sp>
        <p:nvSpPr>
          <p:cNvPr id="311" name="Google Shape;311;p52"/>
          <p:cNvSpPr txBox="1"/>
          <p:nvPr/>
        </p:nvSpPr>
        <p:spPr>
          <a:xfrm>
            <a:off x="1198824" y="1853604"/>
            <a:ext cx="13260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endParaRPr/>
          </a:p>
        </p:txBody>
      </p:sp>
      <p:sp>
        <p:nvSpPr>
          <p:cNvPr id="312" name="Google Shape;312;p52"/>
          <p:cNvSpPr txBox="1"/>
          <p:nvPr/>
        </p:nvSpPr>
        <p:spPr>
          <a:xfrm>
            <a:off x="3581384" y="1853605"/>
            <a:ext cx="11721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2,894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Followers</a:t>
            </a:r>
            <a:endParaRPr/>
          </a:p>
        </p:txBody>
      </p:sp>
      <p:sp>
        <p:nvSpPr>
          <p:cNvPr id="313" name="Google Shape;313;p52"/>
          <p:cNvSpPr txBox="1"/>
          <p:nvPr/>
        </p:nvSpPr>
        <p:spPr>
          <a:xfrm>
            <a:off x="6096000" y="1832459"/>
            <a:ext cx="18004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2,416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Likes</a:t>
            </a:r>
            <a:endParaRPr/>
          </a:p>
        </p:txBody>
      </p:sp>
      <p:sp>
        <p:nvSpPr>
          <p:cNvPr id="314" name="Google Shape;314;p52"/>
          <p:cNvSpPr txBox="1"/>
          <p:nvPr/>
        </p:nvSpPr>
        <p:spPr>
          <a:xfrm>
            <a:off x="8976512" y="1854225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6,285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 Followers</a:t>
            </a:r>
            <a:endParaRPr/>
          </a:p>
        </p:txBody>
      </p:sp>
      <p:pic>
        <p:nvPicPr>
          <p:cNvPr id="315" name="Google Shape;31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467" y="2222937"/>
            <a:ext cx="361905" cy="2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333" y="2078790"/>
            <a:ext cx="466667" cy="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4607" y="2109458"/>
            <a:ext cx="361905" cy="3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 txBox="1"/>
          <p:nvPr/>
        </p:nvSpPr>
        <p:spPr>
          <a:xfrm>
            <a:off x="1198824" y="3105834"/>
            <a:ext cx="2864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Company Reach</a:t>
            </a:r>
            <a:endParaRPr/>
          </a:p>
        </p:txBody>
      </p:sp>
      <p:sp>
        <p:nvSpPr>
          <p:cNvPr id="319" name="Google Shape;319;p52"/>
          <p:cNvSpPr/>
          <p:nvPr/>
        </p:nvSpPr>
        <p:spPr>
          <a:xfrm>
            <a:off x="4167442" y="3105834"/>
            <a:ext cx="1800493" cy="32316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9400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2"/>
          <p:cNvSpPr txBox="1"/>
          <p:nvPr/>
        </p:nvSpPr>
        <p:spPr>
          <a:xfrm>
            <a:off x="6154489" y="3087324"/>
            <a:ext cx="872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11,595</a:t>
            </a:r>
            <a:endParaRPr/>
          </a:p>
        </p:txBody>
      </p:sp>
      <p:sp>
        <p:nvSpPr>
          <p:cNvPr id="321" name="Google Shape;321;p52"/>
          <p:cNvSpPr txBox="1"/>
          <p:nvPr/>
        </p:nvSpPr>
        <p:spPr>
          <a:xfrm>
            <a:off x="1198824" y="3665566"/>
            <a:ext cx="27751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Employee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Influencers Reach Reach</a:t>
            </a:r>
            <a:endParaRPr/>
          </a:p>
        </p:txBody>
      </p:sp>
      <p:sp>
        <p:nvSpPr>
          <p:cNvPr id="322" name="Google Shape;322;p52"/>
          <p:cNvSpPr/>
          <p:nvPr/>
        </p:nvSpPr>
        <p:spPr>
          <a:xfrm>
            <a:off x="4167442" y="3838584"/>
            <a:ext cx="6429757" cy="323166"/>
          </a:xfrm>
          <a:prstGeom prst="rect">
            <a:avLst/>
          </a:prstGeom>
          <a:solidFill>
            <a:srgbClr val="FF5557"/>
          </a:solidFill>
          <a:ln cap="flat" cmpd="sng" w="12700">
            <a:solidFill>
              <a:srgbClr val="9400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2"/>
          <p:cNvSpPr txBox="1"/>
          <p:nvPr/>
        </p:nvSpPr>
        <p:spPr>
          <a:xfrm>
            <a:off x="10597199" y="3804065"/>
            <a:ext cx="12105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1,062,000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taking a picture of a city&#10;&#10;Description automatically generated with medium confidence" id="328" name="Google Shape;328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564" r="16564" t="0"/>
          <a:stretch/>
        </p:blipFill>
        <p:spPr>
          <a:xfrm>
            <a:off x="914400" y="1409701"/>
            <a:ext cx="4953000" cy="47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29" name="Google Shape;329;p53"/>
          <p:cNvSpPr txBox="1"/>
          <p:nvPr>
            <p:ph type="title"/>
          </p:nvPr>
        </p:nvSpPr>
        <p:spPr>
          <a:xfrm>
            <a:off x="6185816" y="2651512"/>
            <a:ext cx="4953000" cy="6907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Let’s Collab</a:t>
            </a:r>
            <a:endParaRPr/>
          </a:p>
        </p:txBody>
      </p:sp>
      <p:sp>
        <p:nvSpPr>
          <p:cNvPr id="330" name="Google Shape;330;p53"/>
          <p:cNvSpPr txBox="1"/>
          <p:nvPr>
            <p:ph idx="1" type="body"/>
          </p:nvPr>
        </p:nvSpPr>
        <p:spPr>
          <a:xfrm>
            <a:off x="6260507" y="3414913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Engage daily with our content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Arial"/>
              <a:buChar char="•"/>
            </a:pPr>
            <a:r>
              <a:rPr lang="en-US"/>
              <a:t>Like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Arial"/>
              <a:buChar char="•"/>
            </a:pPr>
            <a:r>
              <a:rPr lang="en-US"/>
              <a:t>Share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Arial"/>
              <a:buChar char="•"/>
            </a:pPr>
            <a:r>
              <a:rPr lang="en-US"/>
              <a:t>Comment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Arial"/>
              <a:buChar char="•"/>
            </a:pPr>
            <a:r>
              <a:rPr lang="en-US"/>
              <a:t>Re-post and Re-Tweet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doughnut, indoor, donut&#10;&#10;Description automatically generated" id="335" name="Google Shape;335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52" r="3751" t="0"/>
          <a:stretch/>
        </p:blipFill>
        <p:spPr>
          <a:xfrm>
            <a:off x="596900" y="1509713"/>
            <a:ext cx="2517775" cy="20415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6" name="Google Shape;336;p54"/>
          <p:cNvSpPr txBox="1"/>
          <p:nvPr>
            <p:ph type="title"/>
          </p:nvPr>
        </p:nvSpPr>
        <p:spPr>
          <a:xfrm>
            <a:off x="7277752" y="2058883"/>
            <a:ext cx="462104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Tag @CivicPlus</a:t>
            </a:r>
            <a:endParaRPr/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7277752" y="3270332"/>
            <a:ext cx="4621040" cy="2432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Share customer meetings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Zoom training sessions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Team happy hours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You and your CP Swag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Work-from-home life</a:t>
            </a:r>
            <a:endParaRPr/>
          </a:p>
          <a:p>
            <a:pPr indent="-1841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Funnel chart&#10;&#10;Description automatically generated with medium confidence" id="338" name="Google Shape;338;p54"/>
          <p:cNvPicPr preferRelativeResize="0"/>
          <p:nvPr/>
        </p:nvPicPr>
        <p:blipFill rotWithShape="1">
          <a:blip r:embed="rId4">
            <a:alphaModFix/>
          </a:blip>
          <a:srcRect b="18236" l="0" r="1141" t="5289"/>
          <a:stretch/>
        </p:blipFill>
        <p:spPr>
          <a:xfrm>
            <a:off x="596900" y="3748135"/>
            <a:ext cx="2517775" cy="2595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wall, indoor, hat&#10;&#10;Description automatically generated" id="339" name="Google Shape;33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3655" y="1509713"/>
            <a:ext cx="3627262" cy="48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>
            <p:ph type="title"/>
          </p:nvPr>
        </p:nvSpPr>
        <p:spPr>
          <a:xfrm>
            <a:off x="914400" y="1714500"/>
            <a:ext cx="5441133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DM Sans"/>
              <a:buNone/>
            </a:pPr>
            <a:r>
              <a:rPr lang="en-US">
                <a:solidFill>
                  <a:srgbClr val="C00000"/>
                </a:solidFill>
              </a:rPr>
              <a:t>Use Company and Industry Hashtags</a:t>
            </a:r>
            <a:endParaRPr/>
          </a:p>
        </p:txBody>
      </p:sp>
      <p:sp>
        <p:nvSpPr>
          <p:cNvPr id="345" name="Google Shape;345;p55"/>
          <p:cNvSpPr txBox="1"/>
          <p:nvPr>
            <p:ph idx="1" type="body"/>
          </p:nvPr>
        </p:nvSpPr>
        <p:spPr>
          <a:xfrm>
            <a:off x="914400" y="2927155"/>
            <a:ext cx="4953000" cy="1825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#CPfamily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#weareparksandrec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#govtech</a:t>
            </a:r>
            <a:endParaRPr/>
          </a:p>
          <a:p>
            <a:pPr indent="-285750" lvl="0" marL="285750" rtl="0" algn="l">
              <a:lnSpc>
                <a:spcPct val="168750"/>
              </a:lnSpc>
              <a:spcBef>
                <a:spcPts val="100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Arial"/>
              <a:buChar char="•"/>
            </a:pPr>
            <a:r>
              <a:rPr lang="en-US"/>
              <a:t>#civicexpereience</a:t>
            </a:r>
            <a:endParaRPr/>
          </a:p>
        </p:txBody>
      </p:sp>
      <p:pic>
        <p:nvPicPr>
          <p:cNvPr descr="A person with long hair&#10;&#10;Description automatically generated with low confidence" id="346" name="Google Shape;34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2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, window&#10;&#10;Description automatically generated" id="351" name="Google Shape;35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316" r="15315" t="0"/>
          <a:stretch/>
        </p:blipFill>
        <p:spPr>
          <a:xfrm flipH="1">
            <a:off x="6324602" y="1409701"/>
            <a:ext cx="4952998" cy="4762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52" name="Google Shape;352;p56"/>
          <p:cNvSpPr txBox="1"/>
          <p:nvPr>
            <p:ph type="title"/>
          </p:nvPr>
        </p:nvSpPr>
        <p:spPr>
          <a:xfrm>
            <a:off x="914400" y="1920339"/>
            <a:ext cx="4953000" cy="10490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800"/>
              <a:buFont typeface="DM Sans"/>
              <a:buNone/>
            </a:pPr>
            <a:r>
              <a:rPr lang="en-US"/>
              <a:t>Expand Your Professional Network</a:t>
            </a:r>
            <a:endParaRPr/>
          </a:p>
        </p:txBody>
      </p:sp>
      <p:sp>
        <p:nvSpPr>
          <p:cNvPr id="353" name="Google Shape;353;p56"/>
          <p:cNvSpPr txBox="1"/>
          <p:nvPr>
            <p:ph idx="1" type="body"/>
          </p:nvPr>
        </p:nvSpPr>
        <p:spPr>
          <a:xfrm>
            <a:off x="914400" y="3058885"/>
            <a:ext cx="4953000" cy="146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None/>
            </a:pPr>
            <a:r>
              <a:rPr lang="en-US"/>
              <a:t>Connect with customers and prospects on LinkedIn, no matter your role or department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ivicPlus Corporate Theme">
  <a:themeElements>
    <a:clrScheme name="Corporate Color Palette">
      <a:dk1>
        <a:srgbClr val="383838"/>
      </a:dk1>
      <a:lt1>
        <a:srgbClr val="FFFFFF"/>
      </a:lt1>
      <a:dk2>
        <a:srgbClr val="969696"/>
      </a:dk2>
      <a:lt2>
        <a:srgbClr val="F2F2F2"/>
      </a:lt2>
      <a:accent1>
        <a:srgbClr val="CC0020"/>
      </a:accent1>
      <a:accent2>
        <a:srgbClr val="0069AA"/>
      </a:accent2>
      <a:accent3>
        <a:srgbClr val="007674"/>
      </a:accent3>
      <a:accent4>
        <a:srgbClr val="6E7B00"/>
      </a:accent4>
      <a:accent5>
        <a:srgbClr val="930014"/>
      </a:accent5>
      <a:accent6>
        <a:srgbClr val="9D5E00"/>
      </a:accent6>
      <a:hlink>
        <a:srgbClr val="CC0020"/>
      </a:hlink>
      <a:folHlink>
        <a:srgbClr val="3838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